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4" r:id="rId5"/>
    <p:sldMasterId id="2147483702" r:id="rId6"/>
  </p:sldMasterIdLst>
  <p:notesMasterIdLst>
    <p:notesMasterId r:id="rId25"/>
  </p:notesMasterIdLst>
  <p:sldIdLst>
    <p:sldId id="454" r:id="rId7"/>
    <p:sldId id="490" r:id="rId8"/>
    <p:sldId id="492" r:id="rId9"/>
    <p:sldId id="493" r:id="rId10"/>
    <p:sldId id="496" r:id="rId11"/>
    <p:sldId id="494" r:id="rId12"/>
    <p:sldId id="498" r:id="rId13"/>
    <p:sldId id="495" r:id="rId14"/>
    <p:sldId id="497" r:id="rId15"/>
    <p:sldId id="499" r:id="rId16"/>
    <p:sldId id="491" r:id="rId17"/>
    <p:sldId id="291" r:id="rId18"/>
    <p:sldId id="3563" r:id="rId19"/>
    <p:sldId id="1518" r:id="rId20"/>
    <p:sldId id="1528" r:id="rId21"/>
    <p:sldId id="1525" r:id="rId22"/>
    <p:sldId id="3561" r:id="rId23"/>
    <p:sldId id="484" r:id="rId2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4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23B86E-98E1-5552-F9BA-88ACE5C740B7}" name="Marit Koppel" initials="MK" userId="S::marit@cooppank.ee::8b10efff-f2e3-4570-b8e2-384fe8efb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0"/>
    <a:srgbClr val="FF716D"/>
    <a:srgbClr val="DACDC6"/>
    <a:srgbClr val="CCB4AD"/>
    <a:srgbClr val="004BC5"/>
    <a:srgbClr val="00B1FF"/>
    <a:srgbClr val="0F2783"/>
    <a:srgbClr val="A732E2"/>
    <a:srgbClr val="B9AF00"/>
    <a:srgbClr val="FF3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91" d="100"/>
          <a:sy n="191" d="100"/>
        </p:scale>
        <p:origin x="389" y="350"/>
      </p:cViewPr>
      <p:guideLst>
        <p:guide orient="horz" pos="346"/>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9F291-296E-9941-9A48-AF3D5FFF79D2}" type="datetimeFigureOut">
              <a:rPr lang="en-EE" smtClean="0"/>
              <a:t>09/29/2025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22598-90E9-F544-9462-AA577099DB23}" type="slidenum">
              <a:rPr lang="en-EE" smtClean="0"/>
              <a:t>‹#›</a:t>
            </a:fld>
            <a:endParaRPr lang="en-EE"/>
          </a:p>
        </p:txBody>
      </p:sp>
    </p:spTree>
    <p:extLst>
      <p:ext uri="{BB962C8B-B14F-4D97-AF65-F5344CB8AC3E}">
        <p14:creationId xmlns:p14="http://schemas.microsoft.com/office/powerpoint/2010/main" val="7936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0222598-90E9-F544-9462-AA577099DB23}" type="slidenum">
              <a:rPr lang="en-EE" smtClean="0"/>
              <a:t>1</a:t>
            </a:fld>
            <a:endParaRPr lang="en-EE"/>
          </a:p>
        </p:txBody>
      </p:sp>
    </p:spTree>
    <p:extLst>
      <p:ext uri="{BB962C8B-B14F-4D97-AF65-F5344CB8AC3E}">
        <p14:creationId xmlns:p14="http://schemas.microsoft.com/office/powerpoint/2010/main" val="340421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le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A00467-55BD-7FDB-4362-3A0AD9FB9E91}"/>
              </a:ext>
            </a:extLst>
          </p:cNvPr>
          <p:cNvSpPr>
            <a:spLocks noGrp="1"/>
          </p:cNvSpPr>
          <p:nvPr>
            <p:ph type="ctrTitle" idx="4294967295"/>
          </p:nvPr>
        </p:nvSpPr>
        <p:spPr>
          <a:xfrm>
            <a:off x="838200" y="1461229"/>
            <a:ext cx="10515600" cy="3662596"/>
          </a:xfrm>
        </p:spPr>
        <p:txBody>
          <a:bodyPr>
            <a:normAutofit/>
          </a:bodyPr>
          <a:lstStyle>
            <a:lvl1pPr algn="ctr">
              <a:defRPr sz="3200"/>
            </a:lvl1pPr>
          </a:lstStyle>
          <a:p>
            <a:r>
              <a:rPr lang="en-US"/>
              <a:t>Click to edit Master title style</a:t>
            </a:r>
            <a:endParaRPr lang="en-EE"/>
          </a:p>
        </p:txBody>
      </p:sp>
      <p:sp>
        <p:nvSpPr>
          <p:cNvPr id="8" name="Subtitle 2">
            <a:extLst>
              <a:ext uri="{FF2B5EF4-FFF2-40B4-BE49-F238E27FC236}">
                <a16:creationId xmlns:a16="http://schemas.microsoft.com/office/drawing/2014/main" id="{F86F8589-EAC7-4989-528B-70DB218F89B5}"/>
              </a:ext>
            </a:extLst>
          </p:cNvPr>
          <p:cNvSpPr>
            <a:spLocks noGrp="1"/>
          </p:cNvSpPr>
          <p:nvPr>
            <p:ph type="subTitle" idx="4294967295"/>
          </p:nvPr>
        </p:nvSpPr>
        <p:spPr>
          <a:xfrm>
            <a:off x="838200" y="6006058"/>
            <a:ext cx="10515600" cy="380131"/>
          </a:xfrm>
        </p:spPr>
        <p:txBody>
          <a:bodyPr anchor="ctr" anchorCtr="0">
            <a:normAutofit/>
          </a:bodyPr>
          <a:lstStyle>
            <a:lvl1pPr algn="ctr">
              <a:defRPr sz="1800"/>
            </a:lvl1pPr>
          </a:lstStyle>
          <a:p>
            <a:r>
              <a:rPr lang="en-US"/>
              <a:t>Click to edit Master subtitle style</a:t>
            </a:r>
            <a:endParaRPr lang="en-EE"/>
          </a:p>
        </p:txBody>
      </p:sp>
    </p:spTree>
    <p:extLst>
      <p:ext uri="{BB962C8B-B14F-4D97-AF65-F5344CB8AC3E}">
        <p14:creationId xmlns:p14="http://schemas.microsoft.com/office/powerpoint/2010/main" val="3070895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DEA18F-BAA3-1626-39B1-EB7547CFB477}"/>
              </a:ext>
            </a:extLst>
          </p:cNvPr>
          <p:cNvSpPr>
            <a:spLocks noGrp="1"/>
          </p:cNvSpPr>
          <p:nvPr>
            <p:ph type="title"/>
          </p:nvPr>
        </p:nvSpPr>
        <p:spPr>
          <a:xfrm>
            <a:off x="838200" y="682840"/>
            <a:ext cx="10515600" cy="1325563"/>
          </a:xfrm>
        </p:spPr>
        <p:txBody>
          <a:bodyPr/>
          <a:lstStyle/>
          <a:p>
            <a:endParaRPr lang="et-EE"/>
          </a:p>
        </p:txBody>
      </p:sp>
      <p:sp>
        <p:nvSpPr>
          <p:cNvPr id="8" name="Content Placeholder 2">
            <a:extLst>
              <a:ext uri="{FF2B5EF4-FFF2-40B4-BE49-F238E27FC236}">
                <a16:creationId xmlns:a16="http://schemas.microsoft.com/office/drawing/2014/main" id="{292B7FCC-B5E0-D0DA-B302-66CC3E77313A}"/>
              </a:ext>
            </a:extLst>
          </p:cNvPr>
          <p:cNvSpPr>
            <a:spLocks noGrp="1"/>
          </p:cNvSpPr>
          <p:nvPr>
            <p:ph idx="1"/>
          </p:nvPr>
        </p:nvSpPr>
        <p:spPr>
          <a:xfrm>
            <a:off x="838200" y="2143340"/>
            <a:ext cx="10515600" cy="4351338"/>
          </a:xfrm>
        </p:spPr>
        <p:txBody>
          <a:bodyPr/>
          <a:lstStyle/>
          <a:p>
            <a:endParaRPr lang="et-EE"/>
          </a:p>
        </p:txBody>
      </p:sp>
    </p:spTree>
    <p:extLst>
      <p:ext uri="{BB962C8B-B14F-4D97-AF65-F5344CB8AC3E}">
        <p14:creationId xmlns:p14="http://schemas.microsoft.com/office/powerpoint/2010/main" val="14106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alkiri ja sisu 2">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AB82CB81-2E22-0947-B371-1E460F2A995A}"/>
              </a:ext>
            </a:extLst>
          </p:cNvPr>
          <p:cNvSpPr>
            <a:spLocks noGrp="1"/>
          </p:cNvSpPr>
          <p:nvPr>
            <p:ph type="body" sz="quarter" idx="10" hasCustomPrompt="1"/>
          </p:nvPr>
        </p:nvSpPr>
        <p:spPr>
          <a:xfrm>
            <a:off x="561975" y="430213"/>
            <a:ext cx="9250363" cy="1966912"/>
          </a:xfrm>
        </p:spPr>
        <p:txBody>
          <a:bodyPr>
            <a:normAutofit/>
          </a:bodyPr>
          <a:lstStyle>
            <a:lvl1pPr>
              <a:defRPr sz="6800" b="0" i="0">
                <a:latin typeface="Museo Sans 100" panose="02000000000000000000" pitchFamily="2" charset="77"/>
              </a:defRPr>
            </a:lvl1pPr>
          </a:lstStyle>
          <a:p>
            <a:pPr lvl="0"/>
            <a:r>
              <a:rPr lang="en-GB"/>
              <a:t>Coop Panga </a:t>
            </a:r>
            <a:r>
              <a:rPr lang="en-GB" err="1"/>
              <a:t>elukindlustus</a:t>
            </a:r>
            <a:endParaRPr lang="en-EE"/>
          </a:p>
        </p:txBody>
      </p:sp>
      <p:sp>
        <p:nvSpPr>
          <p:cNvPr id="14" name="Text Placeholder 12">
            <a:extLst>
              <a:ext uri="{FF2B5EF4-FFF2-40B4-BE49-F238E27FC236}">
                <a16:creationId xmlns:a16="http://schemas.microsoft.com/office/drawing/2014/main" id="{E538F4EE-4703-B794-86FE-4BDC497DCCAB}"/>
              </a:ext>
            </a:extLst>
          </p:cNvPr>
          <p:cNvSpPr>
            <a:spLocks noGrp="1"/>
          </p:cNvSpPr>
          <p:nvPr>
            <p:ph type="body" sz="quarter" idx="11" hasCustomPrompt="1"/>
          </p:nvPr>
        </p:nvSpPr>
        <p:spPr>
          <a:xfrm>
            <a:off x="668338" y="4235450"/>
            <a:ext cx="10815637" cy="1965325"/>
          </a:xfrm>
        </p:spPr>
        <p:txBody>
          <a:bodyPr/>
          <a:lstStyle>
            <a:lvl1pPr marL="342900" indent="-342900">
              <a:buFont typeface="Arial" panose="020B0604020202020204" pitchFamily="34" charset="0"/>
              <a:buChar char="•"/>
              <a:defRPr/>
            </a:lvl1pPr>
          </a:lstStyle>
          <a:p>
            <a:pPr>
              <a:lnSpc>
                <a:spcPct val="110000"/>
              </a:lnSpc>
              <a:spcBef>
                <a:spcPts val="0"/>
              </a:spcBef>
            </a:pPr>
            <a:r>
              <a:rPr lang="en-GB" sz="2200" err="1">
                <a:solidFill>
                  <a:srgbClr val="004BC5"/>
                </a:solidFill>
                <a:latin typeface="Museo Sans 300" panose="02000000000000000000" pitchFamily="2" charset="77"/>
              </a:rPr>
              <a:t>Ühe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lepinguga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saate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kindlustada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ehitise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koduse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vara</a:t>
            </a:r>
            <a:r>
              <a:rPr lang="en-GB" sz="2200">
                <a:solidFill>
                  <a:srgbClr val="004BC5"/>
                </a:solidFill>
                <a:latin typeface="Museo Sans 300" panose="02000000000000000000" pitchFamily="2" charset="77"/>
              </a:rPr>
              <a:t> </a:t>
            </a:r>
            <a:br>
              <a:rPr lang="en-GB" sz="2200">
                <a:solidFill>
                  <a:srgbClr val="004BC5"/>
                </a:solidFill>
                <a:latin typeface="Museo Sans 300" panose="02000000000000000000" pitchFamily="2" charset="77"/>
              </a:rPr>
            </a:br>
            <a:r>
              <a:rPr lang="en-GB" sz="2200" err="1">
                <a:solidFill>
                  <a:srgbClr val="004BC5"/>
                </a:solidFill>
                <a:latin typeface="Museo Sans 300" panose="02000000000000000000" pitchFamily="2" charset="77"/>
              </a:rPr>
              <a:t>ja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vastutuse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naabrite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ja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teiste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kolmandate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isikute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eest</a:t>
            </a:r>
            <a:endParaRPr lang="en-GB" sz="2200">
              <a:solidFill>
                <a:srgbClr val="004BC5"/>
              </a:solidFill>
              <a:latin typeface="Museo Sans 300" panose="02000000000000000000" pitchFamily="2" charset="77"/>
            </a:endParaRPr>
          </a:p>
          <a:p>
            <a:pPr>
              <a:lnSpc>
                <a:spcPct val="110000"/>
              </a:lnSpc>
              <a:spcBef>
                <a:spcPts val="0"/>
              </a:spcBef>
            </a:pPr>
            <a:r>
              <a:rPr lang="en-GB" sz="2200" err="1">
                <a:solidFill>
                  <a:srgbClr val="004BC5"/>
                </a:solidFill>
                <a:latin typeface="Museo Sans 300" panose="02000000000000000000" pitchFamily="2" charset="77"/>
              </a:rPr>
              <a:t>Kiire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ja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kvaliteetne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kahjukäsitlus</a:t>
            </a:r>
            <a:r>
              <a:rPr lang="en-GB" sz="2200">
                <a:solidFill>
                  <a:srgbClr val="004BC5"/>
                </a:solidFill>
                <a:latin typeface="Museo Sans 300" panose="02000000000000000000" pitchFamily="2" charset="77"/>
              </a:rPr>
              <a:t>.</a:t>
            </a:r>
          </a:p>
          <a:p>
            <a:pPr>
              <a:lnSpc>
                <a:spcPct val="110000"/>
              </a:lnSpc>
              <a:spcBef>
                <a:spcPts val="0"/>
              </a:spcBef>
            </a:pPr>
            <a:r>
              <a:rPr lang="en-GB" sz="2200" err="1">
                <a:solidFill>
                  <a:srgbClr val="004BC5"/>
                </a:solidFill>
                <a:latin typeface="Museo Sans 300" panose="02000000000000000000" pitchFamily="2" charset="77"/>
              </a:rPr>
              <a:t>Kahju</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korral</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hüvitame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kodu</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taastamise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maksumuse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ilma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summalise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piiranguta</a:t>
            </a:r>
            <a:endParaRPr lang="en-GB" sz="2200">
              <a:solidFill>
                <a:srgbClr val="004BC5"/>
              </a:solidFill>
              <a:latin typeface="Museo Sans 300" panose="02000000000000000000" pitchFamily="2" charset="77"/>
            </a:endParaRPr>
          </a:p>
          <a:p>
            <a:pPr>
              <a:lnSpc>
                <a:spcPct val="110000"/>
              </a:lnSpc>
              <a:spcBef>
                <a:spcPts val="0"/>
              </a:spcBef>
            </a:pPr>
            <a:r>
              <a:rPr lang="en-GB" sz="2200" err="1">
                <a:solidFill>
                  <a:srgbClr val="004BC5"/>
                </a:solidFill>
                <a:latin typeface="Museo Sans 300" panose="02000000000000000000" pitchFamily="2" charset="77"/>
              </a:rPr>
              <a:t>Omavastutus</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vaid</a:t>
            </a:r>
            <a:r>
              <a:rPr lang="en-GB" sz="2200">
                <a:solidFill>
                  <a:srgbClr val="004BC5"/>
                </a:solidFill>
                <a:latin typeface="Museo Sans 300" panose="02000000000000000000" pitchFamily="2" charset="77"/>
              </a:rPr>
              <a:t> 90 €, </a:t>
            </a:r>
            <a:r>
              <a:rPr lang="en-GB" sz="2200" err="1">
                <a:solidFill>
                  <a:srgbClr val="004BC5"/>
                </a:solidFill>
                <a:latin typeface="Museo Sans 300" panose="02000000000000000000" pitchFamily="2" charset="77"/>
              </a:rPr>
              <a:t>lukkude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asendamisel</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omavastutus</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puudub</a:t>
            </a:r>
            <a:r>
              <a:rPr lang="en-GB" sz="2200">
                <a:solidFill>
                  <a:srgbClr val="004BC5"/>
                </a:solidFill>
                <a:latin typeface="Museo Sans 300" panose="02000000000000000000" pitchFamily="2" charset="77"/>
              </a:rPr>
              <a:t>.</a:t>
            </a:r>
            <a:endParaRPr lang="en-EE" sz="2200">
              <a:solidFill>
                <a:srgbClr val="004BC5"/>
              </a:solidFill>
              <a:latin typeface="Museo Sans 300" panose="02000000000000000000" pitchFamily="2" charset="77"/>
            </a:endParaRPr>
          </a:p>
        </p:txBody>
      </p:sp>
    </p:spTree>
    <p:extLst>
      <p:ext uri="{BB962C8B-B14F-4D97-AF65-F5344CB8AC3E}">
        <p14:creationId xmlns:p14="http://schemas.microsoft.com/office/powerpoint/2010/main" val="398325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ealkiri, tekst ja iko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D58282F-82FB-5523-A119-9D7A0F9B9379}"/>
              </a:ext>
            </a:extLst>
          </p:cNvPr>
          <p:cNvSpPr/>
          <p:nvPr userDrawn="1"/>
        </p:nvSpPr>
        <p:spPr>
          <a:xfrm>
            <a:off x="6096000" y="0"/>
            <a:ext cx="6096000" cy="6858000"/>
          </a:xfrm>
          <a:prstGeom prst="rect">
            <a:avLst/>
          </a:prstGeom>
          <a:solidFill>
            <a:srgbClr val="F4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7" name="Picture Placeholder 15">
            <a:extLst>
              <a:ext uri="{FF2B5EF4-FFF2-40B4-BE49-F238E27FC236}">
                <a16:creationId xmlns:a16="http://schemas.microsoft.com/office/drawing/2014/main" id="{BCFE9408-DDEC-BB0A-3D69-60C992FB8048}"/>
              </a:ext>
            </a:extLst>
          </p:cNvPr>
          <p:cNvSpPr>
            <a:spLocks noGrp="1"/>
          </p:cNvSpPr>
          <p:nvPr>
            <p:ph type="pic" sz="quarter" idx="10" hasCustomPrompt="1"/>
          </p:nvPr>
        </p:nvSpPr>
        <p:spPr>
          <a:xfrm>
            <a:off x="7705725" y="2251075"/>
            <a:ext cx="2882900" cy="2698750"/>
          </a:xfrm>
        </p:spPr>
        <p:txBody>
          <a:bodyPr/>
          <a:lstStyle/>
          <a:p>
            <a:r>
              <a:rPr lang="en-EE"/>
              <a:t>Ikoon</a:t>
            </a:r>
          </a:p>
        </p:txBody>
      </p:sp>
      <p:sp>
        <p:nvSpPr>
          <p:cNvPr id="21" name="Text Placeholder 19">
            <a:extLst>
              <a:ext uri="{FF2B5EF4-FFF2-40B4-BE49-F238E27FC236}">
                <a16:creationId xmlns:a16="http://schemas.microsoft.com/office/drawing/2014/main" id="{6C3927E3-0BA7-22D8-6B73-DE81937D13E9}"/>
              </a:ext>
            </a:extLst>
          </p:cNvPr>
          <p:cNvSpPr>
            <a:spLocks noGrp="1"/>
          </p:cNvSpPr>
          <p:nvPr>
            <p:ph type="body" sz="quarter" idx="11" hasCustomPrompt="1"/>
          </p:nvPr>
        </p:nvSpPr>
        <p:spPr>
          <a:xfrm>
            <a:off x="562099" y="413946"/>
            <a:ext cx="4079875" cy="939800"/>
          </a:xfrm>
        </p:spPr>
        <p:txBody>
          <a:bodyPr>
            <a:normAutofit/>
          </a:bodyPr>
          <a:lstStyle>
            <a:lvl1pPr>
              <a:defRPr sz="6000" b="0" i="0">
                <a:latin typeface="Museo Sans 100" panose="02000000000000000000" pitchFamily="2" charset="77"/>
              </a:defRPr>
            </a:lvl1pPr>
          </a:lstStyle>
          <a:p>
            <a:pPr lvl="0"/>
            <a:r>
              <a:rPr lang="en-GB" err="1"/>
              <a:t>Autoliising</a:t>
            </a:r>
            <a:endParaRPr lang="en-EE"/>
          </a:p>
        </p:txBody>
      </p:sp>
      <p:sp>
        <p:nvSpPr>
          <p:cNvPr id="24" name="Text Placeholder 22">
            <a:extLst>
              <a:ext uri="{FF2B5EF4-FFF2-40B4-BE49-F238E27FC236}">
                <a16:creationId xmlns:a16="http://schemas.microsoft.com/office/drawing/2014/main" id="{72F8775D-5753-70E5-B14F-4BC8D13B6555}"/>
              </a:ext>
            </a:extLst>
          </p:cNvPr>
          <p:cNvSpPr>
            <a:spLocks noGrp="1"/>
          </p:cNvSpPr>
          <p:nvPr>
            <p:ph type="body" sz="quarter" idx="12" hasCustomPrompt="1"/>
          </p:nvPr>
        </p:nvSpPr>
        <p:spPr>
          <a:xfrm>
            <a:off x="561975" y="1707977"/>
            <a:ext cx="4949825" cy="1312863"/>
          </a:xfrm>
        </p:spPr>
        <p:txBody>
          <a:bodyPr/>
          <a:lstStyle/>
          <a:p>
            <a:pPr marL="457200" indent="-457200">
              <a:lnSpc>
                <a:spcPct val="110000"/>
              </a:lnSpc>
              <a:spcBef>
                <a:spcPts val="0"/>
              </a:spcBef>
              <a:buFont typeface="+mj-lt"/>
              <a:buAutoNum type="arabicPeriod"/>
            </a:pPr>
            <a:r>
              <a:rPr lang="en-GB" sz="2200">
                <a:solidFill>
                  <a:srgbClr val="004BC5"/>
                </a:solidFill>
                <a:latin typeface="Museo Sans 300" panose="02000000000000000000" pitchFamily="2" charset="77"/>
              </a:rPr>
              <a:t>Pane </a:t>
            </a:r>
            <a:r>
              <a:rPr lang="en-GB" sz="2200" err="1">
                <a:solidFill>
                  <a:srgbClr val="004BC5"/>
                </a:solidFill>
                <a:latin typeface="Museo Sans 300" panose="02000000000000000000" pitchFamily="2" charset="77"/>
              </a:rPr>
              <a:t>paika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oma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eelarve</a:t>
            </a:r>
            <a:endParaRPr lang="en-GB" sz="2200">
              <a:solidFill>
                <a:srgbClr val="004BC5"/>
              </a:solidFill>
              <a:latin typeface="Museo Sans 300" panose="02000000000000000000" pitchFamily="2" charset="77"/>
            </a:endParaRPr>
          </a:p>
          <a:p>
            <a:pPr marL="457200" indent="-457200">
              <a:lnSpc>
                <a:spcPct val="110000"/>
              </a:lnSpc>
              <a:spcBef>
                <a:spcPts val="0"/>
              </a:spcBef>
              <a:buFont typeface="+mj-lt"/>
              <a:buAutoNum type="arabicPeriod"/>
            </a:pPr>
            <a:r>
              <a:rPr lang="en-GB" sz="2200">
                <a:solidFill>
                  <a:srgbClr val="004BC5"/>
                </a:solidFill>
                <a:latin typeface="Museo Sans 300" panose="02000000000000000000" pitchFamily="2" charset="77"/>
              </a:rPr>
              <a:t>Vali </a:t>
            </a:r>
            <a:r>
              <a:rPr lang="en-GB" sz="2200" err="1">
                <a:solidFill>
                  <a:srgbClr val="004BC5"/>
                </a:solidFill>
                <a:latin typeface="Museo Sans 300" panose="02000000000000000000" pitchFamily="2" charset="77"/>
              </a:rPr>
              <a:t>Sulle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sobivaim</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liisingu</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tüüp</a:t>
            </a:r>
            <a:endParaRPr lang="en-GB" sz="2200">
              <a:solidFill>
                <a:srgbClr val="004BC5"/>
              </a:solidFill>
              <a:latin typeface="Museo Sans 300" panose="02000000000000000000" pitchFamily="2" charset="77"/>
            </a:endParaRPr>
          </a:p>
          <a:p>
            <a:pPr marL="457200" indent="-457200">
              <a:lnSpc>
                <a:spcPct val="110000"/>
              </a:lnSpc>
              <a:spcBef>
                <a:spcPts val="0"/>
              </a:spcBef>
              <a:buFont typeface="+mj-lt"/>
              <a:buAutoNum type="arabicPeriod"/>
            </a:pPr>
            <a:r>
              <a:rPr lang="en-GB" sz="2200" err="1">
                <a:solidFill>
                  <a:srgbClr val="004BC5"/>
                </a:solidFill>
                <a:latin typeface="Museo Sans 300" panose="02000000000000000000" pitchFamily="2" charset="77"/>
              </a:rPr>
              <a:t>Võrdle</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hoolega</a:t>
            </a:r>
            <a:r>
              <a:rPr lang="en-GB" sz="2200">
                <a:solidFill>
                  <a:srgbClr val="004BC5"/>
                </a:solidFill>
                <a:latin typeface="Museo Sans 300" panose="02000000000000000000" pitchFamily="2" charset="77"/>
              </a:rPr>
              <a:t> </a:t>
            </a:r>
            <a:r>
              <a:rPr lang="en-GB" sz="2200" err="1">
                <a:solidFill>
                  <a:srgbClr val="004BC5"/>
                </a:solidFill>
                <a:latin typeface="Museo Sans 300" panose="02000000000000000000" pitchFamily="2" charset="77"/>
              </a:rPr>
              <a:t>liisingupakkumisi</a:t>
            </a:r>
            <a:endParaRPr lang="en-EE" sz="2200">
              <a:solidFill>
                <a:srgbClr val="004BC5"/>
              </a:solidFill>
              <a:latin typeface="Museo Sans 300" panose="02000000000000000000" pitchFamily="2" charset="77"/>
            </a:endParaRPr>
          </a:p>
        </p:txBody>
      </p:sp>
      <p:pic>
        <p:nvPicPr>
          <p:cNvPr id="2" name="Picture 1">
            <a:extLst>
              <a:ext uri="{FF2B5EF4-FFF2-40B4-BE49-F238E27FC236}">
                <a16:creationId xmlns:a16="http://schemas.microsoft.com/office/drawing/2014/main" id="{09FBF448-D497-8EE0-B04A-BFDED2289CE6}"/>
              </a:ext>
            </a:extLst>
          </p:cNvPr>
          <p:cNvPicPr>
            <a:picLocks noChangeAspect="1"/>
          </p:cNvPicPr>
          <p:nvPr userDrawn="1"/>
        </p:nvPicPr>
        <p:blipFill>
          <a:blip r:embed="rId2"/>
          <a:stretch>
            <a:fillRect/>
          </a:stretch>
        </p:blipFill>
        <p:spPr>
          <a:xfrm>
            <a:off x="0" y="136525"/>
            <a:ext cx="12192000" cy="781049"/>
          </a:xfrm>
          <a:prstGeom prst="rect">
            <a:avLst/>
          </a:prstGeom>
        </p:spPr>
      </p:pic>
    </p:spTree>
    <p:extLst>
      <p:ext uri="{BB962C8B-B14F-4D97-AF65-F5344CB8AC3E}">
        <p14:creationId xmlns:p14="http://schemas.microsoft.com/office/powerpoint/2010/main" val="218199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ja graafik">
    <p:bg>
      <p:bgPr>
        <a:solidFill>
          <a:srgbClr val="F4F2F0"/>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320266A3-C42B-8674-A768-98E46529D3C7}"/>
              </a:ext>
            </a:extLst>
          </p:cNvPr>
          <p:cNvSpPr>
            <a:spLocks noGrp="1"/>
          </p:cNvSpPr>
          <p:nvPr>
            <p:ph type="body" sz="quarter" idx="10" hasCustomPrompt="1"/>
          </p:nvPr>
        </p:nvSpPr>
        <p:spPr>
          <a:xfrm>
            <a:off x="562099" y="501650"/>
            <a:ext cx="3108325" cy="681038"/>
          </a:xfrm>
        </p:spPr>
        <p:txBody>
          <a:bodyPr>
            <a:noAutofit/>
          </a:bodyPr>
          <a:lstStyle>
            <a:lvl1pPr>
              <a:defRPr sz="4300" b="0" i="0">
                <a:latin typeface="Museo Sans 100" panose="02000000000000000000" pitchFamily="2" charset="77"/>
              </a:defRPr>
            </a:lvl1pPr>
          </a:lstStyle>
          <a:p>
            <a:pPr lvl="0"/>
            <a:r>
              <a:rPr lang="en-GB" err="1"/>
              <a:t>Pealkiri</a:t>
            </a:r>
            <a:endParaRPr lang="en-EE"/>
          </a:p>
        </p:txBody>
      </p:sp>
      <p:sp>
        <p:nvSpPr>
          <p:cNvPr id="13" name="Text Placeholder 12">
            <a:extLst>
              <a:ext uri="{FF2B5EF4-FFF2-40B4-BE49-F238E27FC236}">
                <a16:creationId xmlns:a16="http://schemas.microsoft.com/office/drawing/2014/main" id="{26A9B9BD-9221-F3AD-7DD9-0AE6C4FDF59D}"/>
              </a:ext>
            </a:extLst>
          </p:cNvPr>
          <p:cNvSpPr>
            <a:spLocks noGrp="1"/>
          </p:cNvSpPr>
          <p:nvPr>
            <p:ph type="body" sz="quarter" idx="11" hasCustomPrompt="1"/>
          </p:nvPr>
        </p:nvSpPr>
        <p:spPr>
          <a:xfrm>
            <a:off x="562099" y="1302131"/>
            <a:ext cx="2654300" cy="339725"/>
          </a:xfrm>
        </p:spPr>
        <p:txBody>
          <a:bodyPr>
            <a:noAutofit/>
          </a:bodyPr>
          <a:lstStyle>
            <a:lvl1pPr>
              <a:defRPr sz="2000" b="0" i="0">
                <a:latin typeface="Museo Sans 500" panose="02000000000000000000" pitchFamily="2" charset="77"/>
              </a:defRPr>
            </a:lvl1pPr>
          </a:lstStyle>
          <a:p>
            <a:pPr lvl="0"/>
            <a:r>
              <a:rPr lang="en-GB" err="1"/>
              <a:t>Alapealkiri</a:t>
            </a:r>
            <a:endParaRPr lang="en-EE"/>
          </a:p>
        </p:txBody>
      </p:sp>
      <p:sp>
        <p:nvSpPr>
          <p:cNvPr id="18" name="Text Placeholder 15">
            <a:extLst>
              <a:ext uri="{FF2B5EF4-FFF2-40B4-BE49-F238E27FC236}">
                <a16:creationId xmlns:a16="http://schemas.microsoft.com/office/drawing/2014/main" id="{370DC29F-E5A5-19E9-DCA3-5902EE79F905}"/>
              </a:ext>
            </a:extLst>
          </p:cNvPr>
          <p:cNvSpPr>
            <a:spLocks noGrp="1"/>
          </p:cNvSpPr>
          <p:nvPr>
            <p:ph type="body" sz="quarter" idx="12" hasCustomPrompt="1"/>
          </p:nvPr>
        </p:nvSpPr>
        <p:spPr>
          <a:xfrm>
            <a:off x="562099" y="1761299"/>
            <a:ext cx="3461261" cy="964267"/>
          </a:xfrm>
        </p:spPr>
        <p:txBody>
          <a:bodyPr>
            <a:noAutofit/>
          </a:bodyPr>
          <a:lstStyle>
            <a:lvl1pPr marL="108000" indent="-213750">
              <a:spcBef>
                <a:spcPts val="200"/>
              </a:spcBef>
              <a:buFont typeface="Arial" panose="020B0604020202020204" pitchFamily="34" charset="0"/>
              <a:buChar char="•"/>
              <a:defRPr sz="1600" b="0" i="0">
                <a:latin typeface="Museo Sans 100" panose="02000000000000000000" pitchFamily="2" charset="77"/>
              </a:defRPr>
            </a:lvl1pPr>
          </a:lstStyle>
          <a:p>
            <a:pPr lvl="0"/>
            <a:r>
              <a:rPr lang="en-GB"/>
              <a:t>Bullet list </a:t>
            </a:r>
            <a:r>
              <a:rPr lang="en-GB" err="1"/>
              <a:t>siia</a:t>
            </a:r>
            <a:endParaRPr lang="en-GB"/>
          </a:p>
          <a:p>
            <a:pPr lvl="0"/>
            <a:r>
              <a:rPr lang="en-GB" err="1"/>
              <a:t>Veel</a:t>
            </a:r>
            <a:r>
              <a:rPr lang="en-GB"/>
              <a:t> </a:t>
            </a:r>
            <a:r>
              <a:rPr lang="en-GB" err="1"/>
              <a:t>üks</a:t>
            </a:r>
            <a:r>
              <a:rPr lang="en-GB"/>
              <a:t> </a:t>
            </a:r>
            <a:r>
              <a:rPr lang="en-GB" err="1"/>
              <a:t>rida</a:t>
            </a:r>
            <a:r>
              <a:rPr lang="en-GB"/>
              <a:t> </a:t>
            </a:r>
            <a:r>
              <a:rPr lang="en-GB" err="1"/>
              <a:t>siia</a:t>
            </a:r>
            <a:endParaRPr lang="en-GB"/>
          </a:p>
          <a:p>
            <a:pPr lvl="0"/>
            <a:r>
              <a:rPr lang="en-GB" err="1"/>
              <a:t>Teema</a:t>
            </a:r>
            <a:r>
              <a:rPr lang="en-GB"/>
              <a:t> on </a:t>
            </a:r>
            <a:r>
              <a:rPr lang="en-GB" err="1"/>
              <a:t>mahutatud</a:t>
            </a:r>
            <a:r>
              <a:rPr lang="en-GB"/>
              <a:t> </a:t>
            </a:r>
            <a:r>
              <a:rPr lang="en-GB" err="1"/>
              <a:t>ühele</a:t>
            </a:r>
            <a:r>
              <a:rPr lang="en-GB"/>
              <a:t> </a:t>
            </a:r>
            <a:r>
              <a:rPr lang="en-GB" err="1"/>
              <a:t>reale</a:t>
            </a:r>
            <a:endParaRPr lang="en-EE"/>
          </a:p>
        </p:txBody>
      </p:sp>
      <p:sp>
        <p:nvSpPr>
          <p:cNvPr id="20" name="Chart Placeholder 19">
            <a:extLst>
              <a:ext uri="{FF2B5EF4-FFF2-40B4-BE49-F238E27FC236}">
                <a16:creationId xmlns:a16="http://schemas.microsoft.com/office/drawing/2014/main" id="{279DBC6D-0D14-A2B3-4D5C-3EB4FDB5F95E}"/>
              </a:ext>
            </a:extLst>
          </p:cNvPr>
          <p:cNvSpPr>
            <a:spLocks noGrp="1"/>
          </p:cNvSpPr>
          <p:nvPr>
            <p:ph type="chart" sz="quarter" idx="13" hasCustomPrompt="1"/>
          </p:nvPr>
        </p:nvSpPr>
        <p:spPr>
          <a:xfrm>
            <a:off x="4429001" y="2604463"/>
            <a:ext cx="7200900" cy="3658225"/>
          </a:xfrm>
        </p:spPr>
        <p:txBody>
          <a:bodyPr/>
          <a:lstStyle/>
          <a:p>
            <a:r>
              <a:rPr lang="en-EE"/>
              <a:t>Graafik</a:t>
            </a:r>
          </a:p>
        </p:txBody>
      </p:sp>
      <p:pic>
        <p:nvPicPr>
          <p:cNvPr id="2" name="Picture 1">
            <a:extLst>
              <a:ext uri="{FF2B5EF4-FFF2-40B4-BE49-F238E27FC236}">
                <a16:creationId xmlns:a16="http://schemas.microsoft.com/office/drawing/2014/main" id="{493D060F-A812-E925-5758-A6834032A6AD}"/>
              </a:ext>
            </a:extLst>
          </p:cNvPr>
          <p:cNvPicPr>
            <a:picLocks noChangeAspect="1"/>
          </p:cNvPicPr>
          <p:nvPr userDrawn="1"/>
        </p:nvPicPr>
        <p:blipFill>
          <a:blip r:embed="rId2"/>
          <a:stretch>
            <a:fillRect/>
          </a:stretch>
        </p:blipFill>
        <p:spPr>
          <a:xfrm>
            <a:off x="0" y="136525"/>
            <a:ext cx="12192000" cy="781049"/>
          </a:xfrm>
          <a:prstGeom prst="rect">
            <a:avLst/>
          </a:prstGeom>
        </p:spPr>
      </p:pic>
    </p:spTree>
    <p:extLst>
      <p:ext uri="{BB962C8B-B14F-4D97-AF65-F5344CB8AC3E}">
        <p14:creationId xmlns:p14="http://schemas.microsoft.com/office/powerpoint/2010/main" val="233438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ealkiri ja tekst">
    <p:bg>
      <p:bgPr>
        <a:solidFill>
          <a:srgbClr val="F4F2F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D060F-A812-E925-5758-A6834032A6AD}"/>
              </a:ext>
            </a:extLst>
          </p:cNvPr>
          <p:cNvPicPr>
            <a:picLocks noChangeAspect="1"/>
          </p:cNvPicPr>
          <p:nvPr userDrawn="1"/>
        </p:nvPicPr>
        <p:blipFill>
          <a:blip r:embed="rId2"/>
          <a:stretch>
            <a:fillRect/>
          </a:stretch>
        </p:blipFill>
        <p:spPr>
          <a:xfrm>
            <a:off x="0" y="140770"/>
            <a:ext cx="12192000" cy="781049"/>
          </a:xfrm>
          <a:prstGeom prst="rect">
            <a:avLst/>
          </a:prstGeom>
        </p:spPr>
      </p:pic>
      <p:sp>
        <p:nvSpPr>
          <p:cNvPr id="4" name="Text Placeholder 2">
            <a:extLst>
              <a:ext uri="{FF2B5EF4-FFF2-40B4-BE49-F238E27FC236}">
                <a16:creationId xmlns:a16="http://schemas.microsoft.com/office/drawing/2014/main" id="{834BDBA7-1DCF-E17A-8D11-70DEC1A84E95}"/>
              </a:ext>
            </a:extLst>
          </p:cNvPr>
          <p:cNvSpPr>
            <a:spLocks noGrp="1"/>
          </p:cNvSpPr>
          <p:nvPr>
            <p:ph type="body" sz="quarter" idx="10" hasCustomPrompt="1"/>
          </p:nvPr>
        </p:nvSpPr>
        <p:spPr>
          <a:xfrm>
            <a:off x="332180" y="1311965"/>
            <a:ext cx="11501582" cy="5130397"/>
          </a:xfrm>
        </p:spPr>
        <p:txBody>
          <a:bodyPr/>
          <a:lstStyle>
            <a:lvl1pPr marL="342900" indent="-342900">
              <a:buFont typeface="Arial" panose="020B0604020202020204" pitchFamily="34" charset="0"/>
              <a:buChar char="•"/>
              <a:defRPr b="0" i="0">
                <a:latin typeface="Museo Sans 500" panose="02000000000000000000" pitchFamily="2" charset="77"/>
              </a:defRPr>
            </a:lvl1pPr>
          </a:lstStyle>
          <a:p>
            <a:r>
              <a:rPr lang="et-EE" err="1"/>
              <a:t>Lorem</a:t>
            </a:r>
            <a:r>
              <a:rPr lang="et-EE"/>
              <a:t> </a:t>
            </a:r>
            <a:r>
              <a:rPr lang="et-EE" err="1"/>
              <a:t>ipsum</a:t>
            </a:r>
            <a:endParaRPr lang="et-EE"/>
          </a:p>
        </p:txBody>
      </p:sp>
      <p:sp>
        <p:nvSpPr>
          <p:cNvPr id="3" name="Text Placeholder 8">
            <a:extLst>
              <a:ext uri="{FF2B5EF4-FFF2-40B4-BE49-F238E27FC236}">
                <a16:creationId xmlns:a16="http://schemas.microsoft.com/office/drawing/2014/main" id="{052D9BDB-07E9-2859-C1A2-A1F871B49ED8}"/>
              </a:ext>
            </a:extLst>
          </p:cNvPr>
          <p:cNvSpPr>
            <a:spLocks noGrp="1"/>
          </p:cNvSpPr>
          <p:nvPr>
            <p:ph type="body" sz="quarter" idx="11" hasCustomPrompt="1"/>
          </p:nvPr>
        </p:nvSpPr>
        <p:spPr>
          <a:xfrm>
            <a:off x="332180" y="617885"/>
            <a:ext cx="3108325" cy="433530"/>
          </a:xfrm>
        </p:spPr>
        <p:txBody>
          <a:bodyPr lIns="0">
            <a:noAutofit/>
          </a:bodyPr>
          <a:lstStyle>
            <a:lvl1pPr>
              <a:defRPr sz="3600" b="0" i="0">
                <a:latin typeface="Museo Sans 100" panose="02000000000000000000" pitchFamily="2" charset="77"/>
              </a:defRPr>
            </a:lvl1pPr>
          </a:lstStyle>
          <a:p>
            <a:pPr lvl="0"/>
            <a:r>
              <a:rPr lang="en-GB" err="1"/>
              <a:t>Pealkiri</a:t>
            </a:r>
            <a:endParaRPr lang="en-EE"/>
          </a:p>
        </p:txBody>
      </p:sp>
    </p:spTree>
    <p:extLst>
      <p:ext uri="{BB962C8B-B14F-4D97-AF65-F5344CB8AC3E}">
        <p14:creationId xmlns:p14="http://schemas.microsoft.com/office/powerpoint/2010/main" val="968186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ealkiri ja 4 graafikut">
    <p:bg>
      <p:bgPr>
        <a:solidFill>
          <a:srgbClr val="F4F2F0"/>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4B89077-D396-3F20-0C92-2BDCFED574F2}"/>
              </a:ext>
            </a:extLst>
          </p:cNvPr>
          <p:cNvPicPr>
            <a:picLocks noChangeAspect="1"/>
          </p:cNvPicPr>
          <p:nvPr userDrawn="1"/>
        </p:nvPicPr>
        <p:blipFill>
          <a:blip r:embed="rId2"/>
          <a:stretch>
            <a:fillRect/>
          </a:stretch>
        </p:blipFill>
        <p:spPr>
          <a:xfrm>
            <a:off x="0" y="121740"/>
            <a:ext cx="12192000" cy="781049"/>
          </a:xfrm>
          <a:prstGeom prst="rect">
            <a:avLst/>
          </a:prstGeom>
        </p:spPr>
      </p:pic>
      <p:sp>
        <p:nvSpPr>
          <p:cNvPr id="5" name="Text Placeholder 8">
            <a:extLst>
              <a:ext uri="{FF2B5EF4-FFF2-40B4-BE49-F238E27FC236}">
                <a16:creationId xmlns:a16="http://schemas.microsoft.com/office/drawing/2014/main" id="{AFD74561-1D22-B4E8-2124-F3CA2ED8CCE8}"/>
              </a:ext>
            </a:extLst>
          </p:cNvPr>
          <p:cNvSpPr>
            <a:spLocks noGrp="1"/>
          </p:cNvSpPr>
          <p:nvPr>
            <p:ph type="body" sz="quarter" idx="11" hasCustomPrompt="1"/>
          </p:nvPr>
        </p:nvSpPr>
        <p:spPr>
          <a:xfrm>
            <a:off x="332180" y="617885"/>
            <a:ext cx="3108325" cy="433530"/>
          </a:xfrm>
        </p:spPr>
        <p:txBody>
          <a:bodyPr lIns="0">
            <a:noAutofit/>
          </a:bodyPr>
          <a:lstStyle>
            <a:lvl1pPr>
              <a:defRPr sz="3600" b="0" i="0">
                <a:latin typeface="Museo Sans 100" panose="02000000000000000000" pitchFamily="2" charset="77"/>
              </a:defRPr>
            </a:lvl1pPr>
          </a:lstStyle>
          <a:p>
            <a:pPr lvl="0"/>
            <a:r>
              <a:rPr lang="en-GB" err="1"/>
              <a:t>Pealkiri</a:t>
            </a:r>
            <a:endParaRPr lang="en-EE"/>
          </a:p>
        </p:txBody>
      </p:sp>
      <p:sp>
        <p:nvSpPr>
          <p:cNvPr id="13" name="Rectangle: Top Corners Rounded 6">
            <a:extLst>
              <a:ext uri="{FF2B5EF4-FFF2-40B4-BE49-F238E27FC236}">
                <a16:creationId xmlns:a16="http://schemas.microsoft.com/office/drawing/2014/main" id="{9327B35C-C152-97D5-2E0B-110FD43CD6DF}"/>
              </a:ext>
            </a:extLst>
          </p:cNvPr>
          <p:cNvSpPr/>
          <p:nvPr userDrawn="1"/>
        </p:nvSpPr>
        <p:spPr>
          <a:xfrm>
            <a:off x="332180" y="1356135"/>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14" name="Rectangle 13">
            <a:extLst>
              <a:ext uri="{FF2B5EF4-FFF2-40B4-BE49-F238E27FC236}">
                <a16:creationId xmlns:a16="http://schemas.microsoft.com/office/drawing/2014/main" id="{5BBC87DE-4B7A-E84E-CF91-A3B1BAA14500}"/>
              </a:ext>
            </a:extLst>
          </p:cNvPr>
          <p:cNvSpPr/>
          <p:nvPr userDrawn="1"/>
        </p:nvSpPr>
        <p:spPr>
          <a:xfrm>
            <a:off x="332180" y="1653684"/>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15" name="Chart Placeholder 5">
            <a:extLst>
              <a:ext uri="{FF2B5EF4-FFF2-40B4-BE49-F238E27FC236}">
                <a16:creationId xmlns:a16="http://schemas.microsoft.com/office/drawing/2014/main" id="{D41A31CB-CC67-3989-4E28-F62420427700}"/>
              </a:ext>
            </a:extLst>
          </p:cNvPr>
          <p:cNvSpPr>
            <a:spLocks noGrp="1"/>
          </p:cNvSpPr>
          <p:nvPr>
            <p:ph type="chart" sz="quarter" idx="20"/>
          </p:nvPr>
        </p:nvSpPr>
        <p:spPr>
          <a:xfrm>
            <a:off x="492891" y="1846138"/>
            <a:ext cx="5276251" cy="1864516"/>
          </a:xfrm>
        </p:spPr>
        <p:txBody>
          <a:bodyPr/>
          <a:lstStyle/>
          <a:p>
            <a:endParaRPr lang="et-EE"/>
          </a:p>
        </p:txBody>
      </p:sp>
      <p:sp>
        <p:nvSpPr>
          <p:cNvPr id="16" name="Shape 33">
            <a:extLst>
              <a:ext uri="{FF2B5EF4-FFF2-40B4-BE49-F238E27FC236}">
                <a16:creationId xmlns:a16="http://schemas.microsoft.com/office/drawing/2014/main" id="{EEDF6AEA-B8BB-88F6-29EB-D85970E0997F}"/>
              </a:ext>
            </a:extLst>
          </p:cNvPr>
          <p:cNvSpPr>
            <a:spLocks noGrp="1"/>
          </p:cNvSpPr>
          <p:nvPr>
            <p:ph type="body" idx="1" hasCustomPrompt="1"/>
          </p:nvPr>
        </p:nvSpPr>
        <p:spPr>
          <a:xfrm>
            <a:off x="336333" y="1342774"/>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17" name="Rectangle: Top Corners Rounded 15">
            <a:extLst>
              <a:ext uri="{FF2B5EF4-FFF2-40B4-BE49-F238E27FC236}">
                <a16:creationId xmlns:a16="http://schemas.microsoft.com/office/drawing/2014/main" id="{99536EA5-2E6F-913A-1ED8-3D81A7820215}"/>
              </a:ext>
            </a:extLst>
          </p:cNvPr>
          <p:cNvSpPr/>
          <p:nvPr userDrawn="1"/>
        </p:nvSpPr>
        <p:spPr>
          <a:xfrm>
            <a:off x="336333" y="4103603"/>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18" name="Rectangle 17">
            <a:extLst>
              <a:ext uri="{FF2B5EF4-FFF2-40B4-BE49-F238E27FC236}">
                <a16:creationId xmlns:a16="http://schemas.microsoft.com/office/drawing/2014/main" id="{620E1F3C-2D98-2281-4E41-A3C52CFF1B80}"/>
              </a:ext>
            </a:extLst>
          </p:cNvPr>
          <p:cNvSpPr/>
          <p:nvPr userDrawn="1"/>
        </p:nvSpPr>
        <p:spPr>
          <a:xfrm>
            <a:off x="336333" y="4401152"/>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19" name="Chart Placeholder 5">
            <a:extLst>
              <a:ext uri="{FF2B5EF4-FFF2-40B4-BE49-F238E27FC236}">
                <a16:creationId xmlns:a16="http://schemas.microsoft.com/office/drawing/2014/main" id="{7A584B09-FA61-BA88-F908-E84357A57F64}"/>
              </a:ext>
            </a:extLst>
          </p:cNvPr>
          <p:cNvSpPr>
            <a:spLocks noGrp="1"/>
          </p:cNvSpPr>
          <p:nvPr>
            <p:ph type="chart" sz="quarter" idx="21"/>
          </p:nvPr>
        </p:nvSpPr>
        <p:spPr>
          <a:xfrm>
            <a:off x="497045" y="4593606"/>
            <a:ext cx="5276251" cy="1864516"/>
          </a:xfrm>
        </p:spPr>
        <p:txBody>
          <a:bodyPr/>
          <a:lstStyle/>
          <a:p>
            <a:endParaRPr lang="et-EE"/>
          </a:p>
        </p:txBody>
      </p:sp>
      <p:sp>
        <p:nvSpPr>
          <p:cNvPr id="20" name="Shape 33">
            <a:extLst>
              <a:ext uri="{FF2B5EF4-FFF2-40B4-BE49-F238E27FC236}">
                <a16:creationId xmlns:a16="http://schemas.microsoft.com/office/drawing/2014/main" id="{F596D33C-5220-44D4-BB82-334B082798E8}"/>
              </a:ext>
            </a:extLst>
          </p:cNvPr>
          <p:cNvSpPr>
            <a:spLocks noGrp="1"/>
          </p:cNvSpPr>
          <p:nvPr>
            <p:ph type="body" idx="22" hasCustomPrompt="1"/>
          </p:nvPr>
        </p:nvSpPr>
        <p:spPr>
          <a:xfrm>
            <a:off x="340487" y="4090242"/>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21" name="Rectangle: Top Corners Rounded 19">
            <a:extLst>
              <a:ext uri="{FF2B5EF4-FFF2-40B4-BE49-F238E27FC236}">
                <a16:creationId xmlns:a16="http://schemas.microsoft.com/office/drawing/2014/main" id="{0E5B25AE-00C8-F1D9-FD9D-5C78098F99A7}"/>
              </a:ext>
            </a:extLst>
          </p:cNvPr>
          <p:cNvSpPr/>
          <p:nvPr userDrawn="1"/>
        </p:nvSpPr>
        <p:spPr>
          <a:xfrm>
            <a:off x="6241956" y="4116963"/>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22" name="Rectangle 21">
            <a:extLst>
              <a:ext uri="{FF2B5EF4-FFF2-40B4-BE49-F238E27FC236}">
                <a16:creationId xmlns:a16="http://schemas.microsoft.com/office/drawing/2014/main" id="{8797E80A-1850-36C4-B2A2-901DB4F2380B}"/>
              </a:ext>
            </a:extLst>
          </p:cNvPr>
          <p:cNvSpPr/>
          <p:nvPr userDrawn="1"/>
        </p:nvSpPr>
        <p:spPr>
          <a:xfrm>
            <a:off x="6241956" y="4414513"/>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23" name="Chart Placeholder 5">
            <a:extLst>
              <a:ext uri="{FF2B5EF4-FFF2-40B4-BE49-F238E27FC236}">
                <a16:creationId xmlns:a16="http://schemas.microsoft.com/office/drawing/2014/main" id="{0D9B86F1-455D-DFBB-0C08-53C463DD8DAA}"/>
              </a:ext>
            </a:extLst>
          </p:cNvPr>
          <p:cNvSpPr>
            <a:spLocks noGrp="1"/>
          </p:cNvSpPr>
          <p:nvPr>
            <p:ph type="chart" sz="quarter" idx="23"/>
          </p:nvPr>
        </p:nvSpPr>
        <p:spPr>
          <a:xfrm>
            <a:off x="6402667" y="4606967"/>
            <a:ext cx="5276251" cy="1864516"/>
          </a:xfrm>
        </p:spPr>
        <p:txBody>
          <a:bodyPr/>
          <a:lstStyle/>
          <a:p>
            <a:endParaRPr lang="et-EE"/>
          </a:p>
        </p:txBody>
      </p:sp>
      <p:sp>
        <p:nvSpPr>
          <p:cNvPr id="24" name="Shape 33">
            <a:extLst>
              <a:ext uri="{FF2B5EF4-FFF2-40B4-BE49-F238E27FC236}">
                <a16:creationId xmlns:a16="http://schemas.microsoft.com/office/drawing/2014/main" id="{A6B7130F-6C7B-EC60-4D60-21DD7AABB4CD}"/>
              </a:ext>
            </a:extLst>
          </p:cNvPr>
          <p:cNvSpPr>
            <a:spLocks noGrp="1"/>
          </p:cNvSpPr>
          <p:nvPr>
            <p:ph type="body" idx="24" hasCustomPrompt="1"/>
          </p:nvPr>
        </p:nvSpPr>
        <p:spPr>
          <a:xfrm>
            <a:off x="6246109" y="4103603"/>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25" name="Rectangle: Top Corners Rounded 23">
            <a:extLst>
              <a:ext uri="{FF2B5EF4-FFF2-40B4-BE49-F238E27FC236}">
                <a16:creationId xmlns:a16="http://schemas.microsoft.com/office/drawing/2014/main" id="{AA62FB22-94CF-4583-8C7B-BB53C625AD71}"/>
              </a:ext>
            </a:extLst>
          </p:cNvPr>
          <p:cNvSpPr/>
          <p:nvPr userDrawn="1"/>
        </p:nvSpPr>
        <p:spPr>
          <a:xfrm>
            <a:off x="6237802" y="1356135"/>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26" name="Rectangle 25">
            <a:extLst>
              <a:ext uri="{FF2B5EF4-FFF2-40B4-BE49-F238E27FC236}">
                <a16:creationId xmlns:a16="http://schemas.microsoft.com/office/drawing/2014/main" id="{1CDFEBCA-BECA-23A0-622B-C9FB0A8FBF5E}"/>
              </a:ext>
            </a:extLst>
          </p:cNvPr>
          <p:cNvSpPr/>
          <p:nvPr userDrawn="1"/>
        </p:nvSpPr>
        <p:spPr>
          <a:xfrm>
            <a:off x="6237802" y="1653684"/>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27" name="Chart Placeholder 5">
            <a:extLst>
              <a:ext uri="{FF2B5EF4-FFF2-40B4-BE49-F238E27FC236}">
                <a16:creationId xmlns:a16="http://schemas.microsoft.com/office/drawing/2014/main" id="{F1A6A03B-B375-A162-467C-5C637932E3CA}"/>
              </a:ext>
            </a:extLst>
          </p:cNvPr>
          <p:cNvSpPr>
            <a:spLocks noGrp="1"/>
          </p:cNvSpPr>
          <p:nvPr>
            <p:ph type="chart" sz="quarter" idx="25"/>
          </p:nvPr>
        </p:nvSpPr>
        <p:spPr>
          <a:xfrm>
            <a:off x="6398514" y="1846138"/>
            <a:ext cx="5276251" cy="1864516"/>
          </a:xfrm>
        </p:spPr>
        <p:txBody>
          <a:bodyPr/>
          <a:lstStyle/>
          <a:p>
            <a:endParaRPr lang="et-EE"/>
          </a:p>
        </p:txBody>
      </p:sp>
      <p:sp>
        <p:nvSpPr>
          <p:cNvPr id="28" name="Shape 33">
            <a:extLst>
              <a:ext uri="{FF2B5EF4-FFF2-40B4-BE49-F238E27FC236}">
                <a16:creationId xmlns:a16="http://schemas.microsoft.com/office/drawing/2014/main" id="{4C6E3F55-E2B9-3BFB-A952-245805CD80F1}"/>
              </a:ext>
            </a:extLst>
          </p:cNvPr>
          <p:cNvSpPr>
            <a:spLocks noGrp="1"/>
          </p:cNvSpPr>
          <p:nvPr>
            <p:ph type="body" idx="26" hasCustomPrompt="1"/>
          </p:nvPr>
        </p:nvSpPr>
        <p:spPr>
          <a:xfrm>
            <a:off x="6241956" y="1342774"/>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Tree>
    <p:extLst>
      <p:ext uri="{BB962C8B-B14F-4D97-AF65-F5344CB8AC3E}">
        <p14:creationId xmlns:p14="http://schemas.microsoft.com/office/powerpoint/2010/main" val="71932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ealkiri, graafik, sisu">
    <p:bg>
      <p:bgPr>
        <a:solidFill>
          <a:srgbClr val="F4F2F0"/>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7D9B3B6-B783-C39E-D87F-F04E35B73BC3}"/>
              </a:ext>
            </a:extLst>
          </p:cNvPr>
          <p:cNvPicPr>
            <a:picLocks noChangeAspect="1"/>
          </p:cNvPicPr>
          <p:nvPr userDrawn="1"/>
        </p:nvPicPr>
        <p:blipFill>
          <a:blip r:embed="rId2"/>
          <a:stretch>
            <a:fillRect/>
          </a:stretch>
        </p:blipFill>
        <p:spPr>
          <a:xfrm>
            <a:off x="0" y="143886"/>
            <a:ext cx="12192000" cy="781049"/>
          </a:xfrm>
          <a:prstGeom prst="rect">
            <a:avLst/>
          </a:prstGeom>
        </p:spPr>
      </p:pic>
      <p:pic>
        <p:nvPicPr>
          <p:cNvPr id="2" name="Picture 1">
            <a:extLst>
              <a:ext uri="{FF2B5EF4-FFF2-40B4-BE49-F238E27FC236}">
                <a16:creationId xmlns:a16="http://schemas.microsoft.com/office/drawing/2014/main" id="{493D060F-A812-E925-5758-A6834032A6AD}"/>
              </a:ext>
            </a:extLst>
          </p:cNvPr>
          <p:cNvPicPr>
            <a:picLocks noChangeAspect="1"/>
          </p:cNvPicPr>
          <p:nvPr userDrawn="1"/>
        </p:nvPicPr>
        <p:blipFill>
          <a:blip r:embed="rId2"/>
          <a:stretch>
            <a:fillRect/>
          </a:stretch>
        </p:blipFill>
        <p:spPr>
          <a:xfrm>
            <a:off x="0" y="164623"/>
            <a:ext cx="12192000" cy="781049"/>
          </a:xfrm>
          <a:prstGeom prst="rect">
            <a:avLst/>
          </a:prstGeom>
        </p:spPr>
      </p:pic>
      <p:sp>
        <p:nvSpPr>
          <p:cNvPr id="35" name="Shape 72">
            <a:extLst>
              <a:ext uri="{FF2B5EF4-FFF2-40B4-BE49-F238E27FC236}">
                <a16:creationId xmlns:a16="http://schemas.microsoft.com/office/drawing/2014/main" id="{E1C87866-E928-9109-93E6-AD8774525824}"/>
              </a:ext>
            </a:extLst>
          </p:cNvPr>
          <p:cNvSpPr>
            <a:spLocks noGrp="1"/>
          </p:cNvSpPr>
          <p:nvPr>
            <p:ph type="title" hasCustomPrompt="1"/>
          </p:nvPr>
        </p:nvSpPr>
        <p:spPr>
          <a:xfrm>
            <a:off x="332180" y="668000"/>
            <a:ext cx="7967825" cy="582066"/>
          </a:xfrm>
          <a:prstGeom prst="rect">
            <a:avLst/>
          </a:prstGeom>
        </p:spPr>
        <p:txBody>
          <a:bodyPr lIns="0">
            <a:normAutofit/>
          </a:bodyPr>
          <a:lstStyle>
            <a:lvl1pPr>
              <a:defRPr sz="3000" baseline="0">
                <a:solidFill>
                  <a:srgbClr val="004BC5"/>
                </a:solidFill>
              </a:defRPr>
            </a:lvl1pPr>
          </a:lstStyle>
          <a:p>
            <a:r>
              <a:t>Title Text</a:t>
            </a:r>
          </a:p>
        </p:txBody>
      </p:sp>
      <p:sp>
        <p:nvSpPr>
          <p:cNvPr id="36" name="Rectangle: Top Corners Rounded 6">
            <a:extLst>
              <a:ext uri="{FF2B5EF4-FFF2-40B4-BE49-F238E27FC236}">
                <a16:creationId xmlns:a16="http://schemas.microsoft.com/office/drawing/2014/main" id="{DC6673FC-3108-54B1-1196-F8D80559D30C}"/>
              </a:ext>
            </a:extLst>
          </p:cNvPr>
          <p:cNvSpPr/>
          <p:nvPr userDrawn="1"/>
        </p:nvSpPr>
        <p:spPr>
          <a:xfrm>
            <a:off x="332180" y="1463391"/>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37" name="Rectangle 36">
            <a:extLst>
              <a:ext uri="{FF2B5EF4-FFF2-40B4-BE49-F238E27FC236}">
                <a16:creationId xmlns:a16="http://schemas.microsoft.com/office/drawing/2014/main" id="{4721E3B4-509C-F00F-2CFA-DBBBFC49DD8F}"/>
              </a:ext>
            </a:extLst>
          </p:cNvPr>
          <p:cNvSpPr/>
          <p:nvPr userDrawn="1"/>
        </p:nvSpPr>
        <p:spPr>
          <a:xfrm>
            <a:off x="332180" y="1760939"/>
            <a:ext cx="5605405" cy="4726478"/>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38" name="Chart Placeholder 5">
            <a:extLst>
              <a:ext uri="{FF2B5EF4-FFF2-40B4-BE49-F238E27FC236}">
                <a16:creationId xmlns:a16="http://schemas.microsoft.com/office/drawing/2014/main" id="{49C0EFE4-6798-F876-7006-4FEC4718E078}"/>
              </a:ext>
            </a:extLst>
          </p:cNvPr>
          <p:cNvSpPr>
            <a:spLocks noGrp="1"/>
          </p:cNvSpPr>
          <p:nvPr>
            <p:ph type="chart" sz="quarter" idx="20"/>
          </p:nvPr>
        </p:nvSpPr>
        <p:spPr>
          <a:xfrm>
            <a:off x="492891" y="1980367"/>
            <a:ext cx="5276251" cy="4350690"/>
          </a:xfrm>
        </p:spPr>
        <p:txBody>
          <a:bodyPr/>
          <a:lstStyle/>
          <a:p>
            <a:endParaRPr lang="et-EE"/>
          </a:p>
        </p:txBody>
      </p:sp>
      <p:sp>
        <p:nvSpPr>
          <p:cNvPr id="39" name="Shape 33">
            <a:extLst>
              <a:ext uri="{FF2B5EF4-FFF2-40B4-BE49-F238E27FC236}">
                <a16:creationId xmlns:a16="http://schemas.microsoft.com/office/drawing/2014/main" id="{ACEB91C6-F3DF-9F77-55B9-D3A86C1436D7}"/>
              </a:ext>
            </a:extLst>
          </p:cNvPr>
          <p:cNvSpPr>
            <a:spLocks noGrp="1"/>
          </p:cNvSpPr>
          <p:nvPr>
            <p:ph type="body" idx="1" hasCustomPrompt="1"/>
          </p:nvPr>
        </p:nvSpPr>
        <p:spPr>
          <a:xfrm>
            <a:off x="336333" y="1450030"/>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40" name="Text Placeholder 12">
            <a:extLst>
              <a:ext uri="{FF2B5EF4-FFF2-40B4-BE49-F238E27FC236}">
                <a16:creationId xmlns:a16="http://schemas.microsoft.com/office/drawing/2014/main" id="{03D5F6D0-CE6F-A58C-C038-5261578EDC1D}"/>
              </a:ext>
            </a:extLst>
          </p:cNvPr>
          <p:cNvSpPr>
            <a:spLocks noGrp="1"/>
          </p:cNvSpPr>
          <p:nvPr>
            <p:ph type="body" sz="quarter" idx="10"/>
          </p:nvPr>
        </p:nvSpPr>
        <p:spPr>
          <a:xfrm>
            <a:off x="6250264" y="1760939"/>
            <a:ext cx="5609557" cy="4726478"/>
          </a:xfrm>
        </p:spPr>
        <p:txBody>
          <a:bodyPr>
            <a:normAutofit/>
          </a:bodyPr>
          <a:lstStyle>
            <a:lvl1pPr>
              <a:defRPr sz="1600">
                <a:solidFill>
                  <a:srgbClr val="004BC5"/>
                </a:solidFill>
              </a:defRPr>
            </a:lvl1pPr>
            <a:lvl2pPr>
              <a:defRPr sz="1600">
                <a:solidFill>
                  <a:srgbClr val="004BC5"/>
                </a:solidFill>
              </a:defRPr>
            </a:lvl2pPr>
            <a:lvl3pPr>
              <a:defRPr sz="1600">
                <a:solidFill>
                  <a:srgbClr val="004BC5"/>
                </a:solidFill>
              </a:defRPr>
            </a:lvl3pPr>
            <a:lvl4pPr>
              <a:defRPr sz="1600">
                <a:solidFill>
                  <a:srgbClr val="004BC5"/>
                </a:solidFill>
              </a:defRPr>
            </a:lvl4pPr>
            <a:lvl5pPr>
              <a:defRPr sz="1600">
                <a:solidFill>
                  <a:srgbClr val="004BC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80276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ealkiri, kolm graafikut, sisu">
    <p:bg>
      <p:bgPr>
        <a:solidFill>
          <a:srgbClr val="F4F2F0"/>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4B89077-D396-3F20-0C92-2BDCFED574F2}"/>
              </a:ext>
            </a:extLst>
          </p:cNvPr>
          <p:cNvPicPr>
            <a:picLocks noChangeAspect="1"/>
          </p:cNvPicPr>
          <p:nvPr userDrawn="1"/>
        </p:nvPicPr>
        <p:blipFill>
          <a:blip r:embed="rId2"/>
          <a:stretch>
            <a:fillRect/>
          </a:stretch>
        </p:blipFill>
        <p:spPr>
          <a:xfrm>
            <a:off x="0" y="121740"/>
            <a:ext cx="12192000" cy="781049"/>
          </a:xfrm>
          <a:prstGeom prst="rect">
            <a:avLst/>
          </a:prstGeom>
        </p:spPr>
      </p:pic>
      <p:sp>
        <p:nvSpPr>
          <p:cNvPr id="13" name="Rectangle: Top Corners Rounded 6">
            <a:extLst>
              <a:ext uri="{FF2B5EF4-FFF2-40B4-BE49-F238E27FC236}">
                <a16:creationId xmlns:a16="http://schemas.microsoft.com/office/drawing/2014/main" id="{9327B35C-C152-97D5-2E0B-110FD43CD6DF}"/>
              </a:ext>
            </a:extLst>
          </p:cNvPr>
          <p:cNvSpPr/>
          <p:nvPr userDrawn="1"/>
        </p:nvSpPr>
        <p:spPr>
          <a:xfrm>
            <a:off x="332180" y="1356135"/>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14" name="Rectangle 13">
            <a:extLst>
              <a:ext uri="{FF2B5EF4-FFF2-40B4-BE49-F238E27FC236}">
                <a16:creationId xmlns:a16="http://schemas.microsoft.com/office/drawing/2014/main" id="{5BBC87DE-4B7A-E84E-CF91-A3B1BAA14500}"/>
              </a:ext>
            </a:extLst>
          </p:cNvPr>
          <p:cNvSpPr/>
          <p:nvPr userDrawn="1"/>
        </p:nvSpPr>
        <p:spPr>
          <a:xfrm>
            <a:off x="332180" y="1653684"/>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15" name="Chart Placeholder 5">
            <a:extLst>
              <a:ext uri="{FF2B5EF4-FFF2-40B4-BE49-F238E27FC236}">
                <a16:creationId xmlns:a16="http://schemas.microsoft.com/office/drawing/2014/main" id="{D41A31CB-CC67-3989-4E28-F62420427700}"/>
              </a:ext>
            </a:extLst>
          </p:cNvPr>
          <p:cNvSpPr>
            <a:spLocks noGrp="1"/>
          </p:cNvSpPr>
          <p:nvPr>
            <p:ph type="chart" sz="quarter" idx="20"/>
          </p:nvPr>
        </p:nvSpPr>
        <p:spPr>
          <a:xfrm>
            <a:off x="492891" y="1846138"/>
            <a:ext cx="5276251" cy="1864516"/>
          </a:xfrm>
        </p:spPr>
        <p:txBody>
          <a:bodyPr/>
          <a:lstStyle/>
          <a:p>
            <a:endParaRPr lang="et-EE"/>
          </a:p>
        </p:txBody>
      </p:sp>
      <p:sp>
        <p:nvSpPr>
          <p:cNvPr id="16" name="Shape 33">
            <a:extLst>
              <a:ext uri="{FF2B5EF4-FFF2-40B4-BE49-F238E27FC236}">
                <a16:creationId xmlns:a16="http://schemas.microsoft.com/office/drawing/2014/main" id="{EEDF6AEA-B8BB-88F6-29EB-D85970E0997F}"/>
              </a:ext>
            </a:extLst>
          </p:cNvPr>
          <p:cNvSpPr>
            <a:spLocks noGrp="1"/>
          </p:cNvSpPr>
          <p:nvPr>
            <p:ph type="body" idx="1" hasCustomPrompt="1"/>
          </p:nvPr>
        </p:nvSpPr>
        <p:spPr>
          <a:xfrm>
            <a:off x="336333" y="1342774"/>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17" name="Rectangle: Top Corners Rounded 15">
            <a:extLst>
              <a:ext uri="{FF2B5EF4-FFF2-40B4-BE49-F238E27FC236}">
                <a16:creationId xmlns:a16="http://schemas.microsoft.com/office/drawing/2014/main" id="{99536EA5-2E6F-913A-1ED8-3D81A7820215}"/>
              </a:ext>
            </a:extLst>
          </p:cNvPr>
          <p:cNvSpPr/>
          <p:nvPr userDrawn="1"/>
        </p:nvSpPr>
        <p:spPr>
          <a:xfrm>
            <a:off x="336333" y="4103603"/>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18" name="Rectangle 17">
            <a:extLst>
              <a:ext uri="{FF2B5EF4-FFF2-40B4-BE49-F238E27FC236}">
                <a16:creationId xmlns:a16="http://schemas.microsoft.com/office/drawing/2014/main" id="{620E1F3C-2D98-2281-4E41-A3C52CFF1B80}"/>
              </a:ext>
            </a:extLst>
          </p:cNvPr>
          <p:cNvSpPr/>
          <p:nvPr userDrawn="1"/>
        </p:nvSpPr>
        <p:spPr>
          <a:xfrm>
            <a:off x="336333" y="4401152"/>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19" name="Chart Placeholder 5">
            <a:extLst>
              <a:ext uri="{FF2B5EF4-FFF2-40B4-BE49-F238E27FC236}">
                <a16:creationId xmlns:a16="http://schemas.microsoft.com/office/drawing/2014/main" id="{7A584B09-FA61-BA88-F908-E84357A57F64}"/>
              </a:ext>
            </a:extLst>
          </p:cNvPr>
          <p:cNvSpPr>
            <a:spLocks noGrp="1"/>
          </p:cNvSpPr>
          <p:nvPr>
            <p:ph type="chart" sz="quarter" idx="21"/>
          </p:nvPr>
        </p:nvSpPr>
        <p:spPr>
          <a:xfrm>
            <a:off x="497045" y="4593606"/>
            <a:ext cx="5276251" cy="1864516"/>
          </a:xfrm>
        </p:spPr>
        <p:txBody>
          <a:bodyPr/>
          <a:lstStyle/>
          <a:p>
            <a:endParaRPr lang="et-EE"/>
          </a:p>
        </p:txBody>
      </p:sp>
      <p:sp>
        <p:nvSpPr>
          <p:cNvPr id="20" name="Shape 33">
            <a:extLst>
              <a:ext uri="{FF2B5EF4-FFF2-40B4-BE49-F238E27FC236}">
                <a16:creationId xmlns:a16="http://schemas.microsoft.com/office/drawing/2014/main" id="{F596D33C-5220-44D4-BB82-334B082798E8}"/>
              </a:ext>
            </a:extLst>
          </p:cNvPr>
          <p:cNvSpPr>
            <a:spLocks noGrp="1"/>
          </p:cNvSpPr>
          <p:nvPr>
            <p:ph type="body" idx="22" hasCustomPrompt="1"/>
          </p:nvPr>
        </p:nvSpPr>
        <p:spPr>
          <a:xfrm>
            <a:off x="340487" y="4090242"/>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21" name="Rectangle: Top Corners Rounded 19">
            <a:extLst>
              <a:ext uri="{FF2B5EF4-FFF2-40B4-BE49-F238E27FC236}">
                <a16:creationId xmlns:a16="http://schemas.microsoft.com/office/drawing/2014/main" id="{0E5B25AE-00C8-F1D9-FD9D-5C78098F99A7}"/>
              </a:ext>
            </a:extLst>
          </p:cNvPr>
          <p:cNvSpPr/>
          <p:nvPr userDrawn="1"/>
        </p:nvSpPr>
        <p:spPr>
          <a:xfrm>
            <a:off x="6241956" y="4116963"/>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22" name="Rectangle 21">
            <a:extLst>
              <a:ext uri="{FF2B5EF4-FFF2-40B4-BE49-F238E27FC236}">
                <a16:creationId xmlns:a16="http://schemas.microsoft.com/office/drawing/2014/main" id="{8797E80A-1850-36C4-B2A2-901DB4F2380B}"/>
              </a:ext>
            </a:extLst>
          </p:cNvPr>
          <p:cNvSpPr/>
          <p:nvPr userDrawn="1"/>
        </p:nvSpPr>
        <p:spPr>
          <a:xfrm>
            <a:off x="6241956" y="4414513"/>
            <a:ext cx="5605405" cy="2212446"/>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23" name="Chart Placeholder 5">
            <a:extLst>
              <a:ext uri="{FF2B5EF4-FFF2-40B4-BE49-F238E27FC236}">
                <a16:creationId xmlns:a16="http://schemas.microsoft.com/office/drawing/2014/main" id="{0D9B86F1-455D-DFBB-0C08-53C463DD8DAA}"/>
              </a:ext>
            </a:extLst>
          </p:cNvPr>
          <p:cNvSpPr>
            <a:spLocks noGrp="1"/>
          </p:cNvSpPr>
          <p:nvPr>
            <p:ph type="chart" sz="quarter" idx="23"/>
          </p:nvPr>
        </p:nvSpPr>
        <p:spPr>
          <a:xfrm>
            <a:off x="6402667" y="4606967"/>
            <a:ext cx="5276251" cy="1864516"/>
          </a:xfrm>
        </p:spPr>
        <p:txBody>
          <a:bodyPr/>
          <a:lstStyle/>
          <a:p>
            <a:endParaRPr lang="et-EE"/>
          </a:p>
        </p:txBody>
      </p:sp>
      <p:sp>
        <p:nvSpPr>
          <p:cNvPr id="24" name="Shape 33">
            <a:extLst>
              <a:ext uri="{FF2B5EF4-FFF2-40B4-BE49-F238E27FC236}">
                <a16:creationId xmlns:a16="http://schemas.microsoft.com/office/drawing/2014/main" id="{A6B7130F-6C7B-EC60-4D60-21DD7AABB4CD}"/>
              </a:ext>
            </a:extLst>
          </p:cNvPr>
          <p:cNvSpPr>
            <a:spLocks noGrp="1"/>
          </p:cNvSpPr>
          <p:nvPr>
            <p:ph type="body" idx="24" hasCustomPrompt="1"/>
          </p:nvPr>
        </p:nvSpPr>
        <p:spPr>
          <a:xfrm>
            <a:off x="6246109" y="4103603"/>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2" name="Text Placeholder 8">
            <a:extLst>
              <a:ext uri="{FF2B5EF4-FFF2-40B4-BE49-F238E27FC236}">
                <a16:creationId xmlns:a16="http://schemas.microsoft.com/office/drawing/2014/main" id="{C88F3581-F359-8982-5EB8-6537B907D7B9}"/>
              </a:ext>
            </a:extLst>
          </p:cNvPr>
          <p:cNvSpPr>
            <a:spLocks noGrp="1"/>
          </p:cNvSpPr>
          <p:nvPr>
            <p:ph type="body" sz="quarter" idx="10"/>
          </p:nvPr>
        </p:nvSpPr>
        <p:spPr>
          <a:xfrm>
            <a:off x="6273917" y="1342774"/>
            <a:ext cx="5585904" cy="2523356"/>
          </a:xfrm>
        </p:spPr>
        <p:txBody>
          <a:bodyPr>
            <a:normAutofit/>
          </a:bodyPr>
          <a:lstStyle>
            <a:lvl1pPr>
              <a:defRPr sz="1600"/>
            </a:lvl1pPr>
          </a:lstStyle>
          <a:p>
            <a:endParaRPr lang="et-EE"/>
          </a:p>
        </p:txBody>
      </p:sp>
      <p:sp>
        <p:nvSpPr>
          <p:cNvPr id="5" name="Text Placeholder 8">
            <a:extLst>
              <a:ext uri="{FF2B5EF4-FFF2-40B4-BE49-F238E27FC236}">
                <a16:creationId xmlns:a16="http://schemas.microsoft.com/office/drawing/2014/main" id="{AFD74561-1D22-B4E8-2124-F3CA2ED8CCE8}"/>
              </a:ext>
            </a:extLst>
          </p:cNvPr>
          <p:cNvSpPr>
            <a:spLocks noGrp="1"/>
          </p:cNvSpPr>
          <p:nvPr>
            <p:ph type="body" sz="quarter" idx="11" hasCustomPrompt="1"/>
          </p:nvPr>
        </p:nvSpPr>
        <p:spPr>
          <a:xfrm>
            <a:off x="332180" y="617885"/>
            <a:ext cx="3108325" cy="433530"/>
          </a:xfrm>
        </p:spPr>
        <p:txBody>
          <a:bodyPr lIns="0">
            <a:noAutofit/>
          </a:bodyPr>
          <a:lstStyle>
            <a:lvl1pPr>
              <a:defRPr sz="3600" b="0" i="0">
                <a:latin typeface="Museo Sans 100" panose="02000000000000000000" pitchFamily="2" charset="77"/>
              </a:defRPr>
            </a:lvl1pPr>
          </a:lstStyle>
          <a:p>
            <a:pPr lvl="0"/>
            <a:r>
              <a:rPr lang="en-GB" err="1"/>
              <a:t>Pealkiri</a:t>
            </a:r>
            <a:endParaRPr lang="en-EE"/>
          </a:p>
        </p:txBody>
      </p:sp>
    </p:spTree>
    <p:extLst>
      <p:ext uri="{BB962C8B-B14F-4D97-AF65-F5344CB8AC3E}">
        <p14:creationId xmlns:p14="http://schemas.microsoft.com/office/powerpoint/2010/main" val="85108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ealkiri, kaks suurt graafikut">
    <p:bg>
      <p:bgPr>
        <a:solidFill>
          <a:srgbClr val="F4F2F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0A7CCB6-9566-C772-FB8A-E501A60AF5A1}"/>
              </a:ext>
            </a:extLst>
          </p:cNvPr>
          <p:cNvSpPr/>
          <p:nvPr userDrawn="1"/>
        </p:nvSpPr>
        <p:spPr>
          <a:xfrm>
            <a:off x="6229285" y="1605956"/>
            <a:ext cx="5605405" cy="4895583"/>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pic>
        <p:nvPicPr>
          <p:cNvPr id="2" name="Picture 1">
            <a:extLst>
              <a:ext uri="{FF2B5EF4-FFF2-40B4-BE49-F238E27FC236}">
                <a16:creationId xmlns:a16="http://schemas.microsoft.com/office/drawing/2014/main" id="{493D060F-A812-E925-5758-A6834032A6AD}"/>
              </a:ext>
            </a:extLst>
          </p:cNvPr>
          <p:cNvPicPr>
            <a:picLocks noChangeAspect="1"/>
          </p:cNvPicPr>
          <p:nvPr userDrawn="1"/>
        </p:nvPicPr>
        <p:blipFill>
          <a:blip r:embed="rId2"/>
          <a:stretch>
            <a:fillRect/>
          </a:stretch>
        </p:blipFill>
        <p:spPr>
          <a:xfrm>
            <a:off x="0" y="143801"/>
            <a:ext cx="12192000" cy="781049"/>
          </a:xfrm>
          <a:prstGeom prst="rect">
            <a:avLst/>
          </a:prstGeom>
        </p:spPr>
      </p:pic>
      <p:sp>
        <p:nvSpPr>
          <p:cNvPr id="4" name="Rectangle: Top Corners Rounded 6">
            <a:extLst>
              <a:ext uri="{FF2B5EF4-FFF2-40B4-BE49-F238E27FC236}">
                <a16:creationId xmlns:a16="http://schemas.microsoft.com/office/drawing/2014/main" id="{4CA1DB79-0BED-74CC-2512-6582AF20B366}"/>
              </a:ext>
            </a:extLst>
          </p:cNvPr>
          <p:cNvSpPr/>
          <p:nvPr userDrawn="1"/>
        </p:nvSpPr>
        <p:spPr>
          <a:xfrm>
            <a:off x="332180" y="1308409"/>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5" name="Rectangle 4">
            <a:extLst>
              <a:ext uri="{FF2B5EF4-FFF2-40B4-BE49-F238E27FC236}">
                <a16:creationId xmlns:a16="http://schemas.microsoft.com/office/drawing/2014/main" id="{B74926E0-7F72-114D-3FA9-E8750DEB71C1}"/>
              </a:ext>
            </a:extLst>
          </p:cNvPr>
          <p:cNvSpPr/>
          <p:nvPr userDrawn="1"/>
        </p:nvSpPr>
        <p:spPr>
          <a:xfrm>
            <a:off x="332180" y="1605956"/>
            <a:ext cx="5605405" cy="4895583"/>
          </a:xfrm>
          <a:prstGeom prst="rect">
            <a:avLst/>
          </a:prstGeom>
          <a:solidFill>
            <a:schemeClr val="bg1"/>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p>
        </p:txBody>
      </p:sp>
      <p:sp>
        <p:nvSpPr>
          <p:cNvPr id="6" name="Chart Placeholder 5">
            <a:extLst>
              <a:ext uri="{FF2B5EF4-FFF2-40B4-BE49-F238E27FC236}">
                <a16:creationId xmlns:a16="http://schemas.microsoft.com/office/drawing/2014/main" id="{36EDA876-DA83-9502-F3A1-174555B8F396}"/>
              </a:ext>
            </a:extLst>
          </p:cNvPr>
          <p:cNvSpPr>
            <a:spLocks noGrp="1"/>
          </p:cNvSpPr>
          <p:nvPr>
            <p:ph type="chart" sz="quarter" idx="20"/>
          </p:nvPr>
        </p:nvSpPr>
        <p:spPr>
          <a:xfrm>
            <a:off x="492891" y="1798411"/>
            <a:ext cx="5276251" cy="4546007"/>
          </a:xfrm>
        </p:spPr>
        <p:txBody>
          <a:bodyPr/>
          <a:lstStyle/>
          <a:p>
            <a:endParaRPr lang="et-EE"/>
          </a:p>
        </p:txBody>
      </p:sp>
      <p:sp>
        <p:nvSpPr>
          <p:cNvPr id="7" name="Shape 33">
            <a:extLst>
              <a:ext uri="{FF2B5EF4-FFF2-40B4-BE49-F238E27FC236}">
                <a16:creationId xmlns:a16="http://schemas.microsoft.com/office/drawing/2014/main" id="{C8AC8064-8312-533C-F47B-94598D441E81}"/>
              </a:ext>
            </a:extLst>
          </p:cNvPr>
          <p:cNvSpPr>
            <a:spLocks noGrp="1"/>
          </p:cNvSpPr>
          <p:nvPr>
            <p:ph type="body" idx="1" hasCustomPrompt="1"/>
          </p:nvPr>
        </p:nvSpPr>
        <p:spPr>
          <a:xfrm>
            <a:off x="336333" y="1295048"/>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
        <p:nvSpPr>
          <p:cNvPr id="12" name="Text Placeholder 8">
            <a:extLst>
              <a:ext uri="{FF2B5EF4-FFF2-40B4-BE49-F238E27FC236}">
                <a16:creationId xmlns:a16="http://schemas.microsoft.com/office/drawing/2014/main" id="{C07A3523-63A3-011D-CD4B-E08C5FBB789C}"/>
              </a:ext>
            </a:extLst>
          </p:cNvPr>
          <p:cNvSpPr>
            <a:spLocks noGrp="1"/>
          </p:cNvSpPr>
          <p:nvPr>
            <p:ph type="body" sz="quarter" idx="11" hasCustomPrompt="1"/>
          </p:nvPr>
        </p:nvSpPr>
        <p:spPr>
          <a:xfrm>
            <a:off x="332180" y="617885"/>
            <a:ext cx="3108325" cy="433530"/>
          </a:xfrm>
        </p:spPr>
        <p:txBody>
          <a:bodyPr lIns="0">
            <a:noAutofit/>
          </a:bodyPr>
          <a:lstStyle>
            <a:lvl1pPr>
              <a:defRPr sz="3600" b="0" i="0">
                <a:latin typeface="Museo Sans 100" panose="02000000000000000000" pitchFamily="2" charset="77"/>
              </a:defRPr>
            </a:lvl1pPr>
          </a:lstStyle>
          <a:p>
            <a:pPr lvl="0"/>
            <a:r>
              <a:rPr lang="en-GB" err="1"/>
              <a:t>Pealkiri</a:t>
            </a:r>
            <a:endParaRPr lang="en-EE"/>
          </a:p>
        </p:txBody>
      </p:sp>
      <p:sp>
        <p:nvSpPr>
          <p:cNvPr id="29" name="Rectangle: Top Corners Rounded 6">
            <a:extLst>
              <a:ext uri="{FF2B5EF4-FFF2-40B4-BE49-F238E27FC236}">
                <a16:creationId xmlns:a16="http://schemas.microsoft.com/office/drawing/2014/main" id="{0C9A160D-22D4-1E85-8778-63B41B02B4B3}"/>
              </a:ext>
            </a:extLst>
          </p:cNvPr>
          <p:cNvSpPr/>
          <p:nvPr userDrawn="1"/>
        </p:nvSpPr>
        <p:spPr>
          <a:xfrm>
            <a:off x="6221536" y="1308409"/>
            <a:ext cx="5605405" cy="297551"/>
          </a:xfrm>
          <a:prstGeom prst="round2SameRect">
            <a:avLst/>
          </a:prstGeom>
          <a:solidFill>
            <a:srgbClr val="0F278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t-EE" sz="6667">
              <a:solidFill>
                <a:srgbClr val="0178D2"/>
              </a:solidFill>
            </a:endParaRPr>
          </a:p>
        </p:txBody>
      </p:sp>
      <p:sp>
        <p:nvSpPr>
          <p:cNvPr id="30" name="Chart Placeholder 5">
            <a:extLst>
              <a:ext uri="{FF2B5EF4-FFF2-40B4-BE49-F238E27FC236}">
                <a16:creationId xmlns:a16="http://schemas.microsoft.com/office/drawing/2014/main" id="{A1B10470-51EA-786B-27FA-3B7E59572C2E}"/>
              </a:ext>
            </a:extLst>
          </p:cNvPr>
          <p:cNvSpPr>
            <a:spLocks noGrp="1"/>
          </p:cNvSpPr>
          <p:nvPr>
            <p:ph type="chart" sz="quarter" idx="21"/>
          </p:nvPr>
        </p:nvSpPr>
        <p:spPr>
          <a:xfrm>
            <a:off x="6382247" y="1798411"/>
            <a:ext cx="5276251" cy="4546007"/>
          </a:xfrm>
        </p:spPr>
        <p:txBody>
          <a:bodyPr/>
          <a:lstStyle/>
          <a:p>
            <a:endParaRPr lang="et-EE"/>
          </a:p>
        </p:txBody>
      </p:sp>
      <p:sp>
        <p:nvSpPr>
          <p:cNvPr id="31" name="Shape 33">
            <a:extLst>
              <a:ext uri="{FF2B5EF4-FFF2-40B4-BE49-F238E27FC236}">
                <a16:creationId xmlns:a16="http://schemas.microsoft.com/office/drawing/2014/main" id="{75A8608E-C3D4-4255-95A5-D76B6396F56B}"/>
              </a:ext>
            </a:extLst>
          </p:cNvPr>
          <p:cNvSpPr>
            <a:spLocks noGrp="1"/>
          </p:cNvSpPr>
          <p:nvPr>
            <p:ph type="body" idx="22" hasCustomPrompt="1"/>
          </p:nvPr>
        </p:nvSpPr>
        <p:spPr>
          <a:xfrm>
            <a:off x="6225689" y="1295048"/>
            <a:ext cx="5605405" cy="341585"/>
          </a:xfrm>
          <a:prstGeom prst="rect">
            <a:avLst/>
          </a:prstGeom>
        </p:spPr>
        <p:txBody>
          <a:bodyPr anchor="ctr">
            <a:noAutofit/>
          </a:bodyPr>
          <a:lstStyle>
            <a:lvl1pPr marL="0" indent="0" algn="ctr">
              <a:buClrTx/>
              <a:buSzTx/>
              <a:buFontTx/>
              <a:buNone/>
              <a:defRPr sz="1500">
                <a:solidFill>
                  <a:schemeClr val="bg1"/>
                </a:solidFill>
              </a:defRPr>
            </a:lvl1pPr>
            <a:lvl2pPr marL="0" indent="114300">
              <a:buClrTx/>
              <a:buSzTx/>
              <a:buFontTx/>
              <a:buNone/>
            </a:lvl2pPr>
            <a:lvl3pPr marL="0" indent="228600">
              <a:buClrTx/>
              <a:buSzTx/>
              <a:buFontTx/>
              <a:buNone/>
            </a:lvl3pPr>
            <a:lvl4pPr marL="0" indent="342900">
              <a:buClrTx/>
              <a:buSzTx/>
              <a:buFontTx/>
              <a:buNone/>
            </a:lvl4pPr>
            <a:lvl5pPr marL="0" indent="457200">
              <a:buClrTx/>
              <a:buSzTx/>
              <a:buFontTx/>
              <a:buNone/>
            </a:lvl5pPr>
          </a:lstStyle>
          <a:p>
            <a:r>
              <a:rPr lang="et-EE"/>
              <a:t>Pealkiri</a:t>
            </a:r>
            <a:endParaRPr/>
          </a:p>
        </p:txBody>
      </p:sp>
    </p:spTree>
    <p:extLst>
      <p:ext uri="{BB962C8B-B14F-4D97-AF65-F5344CB8AC3E}">
        <p14:creationId xmlns:p14="http://schemas.microsoft.com/office/powerpoint/2010/main" val="289835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õhutatud tekstiga graafik">
    <p:bg>
      <p:bgPr>
        <a:solidFill>
          <a:schemeClr val="bg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320266A3-C42B-8674-A768-98E46529D3C7}"/>
              </a:ext>
            </a:extLst>
          </p:cNvPr>
          <p:cNvSpPr>
            <a:spLocks noGrp="1"/>
          </p:cNvSpPr>
          <p:nvPr>
            <p:ph type="body" sz="quarter" idx="10" hasCustomPrompt="1"/>
          </p:nvPr>
        </p:nvSpPr>
        <p:spPr>
          <a:xfrm>
            <a:off x="671582" y="501650"/>
            <a:ext cx="3108325" cy="681038"/>
          </a:xfrm>
        </p:spPr>
        <p:txBody>
          <a:bodyPr lIns="0">
            <a:noAutofit/>
          </a:bodyPr>
          <a:lstStyle>
            <a:lvl1pPr>
              <a:defRPr sz="4300" b="0" i="0">
                <a:latin typeface="Museo Sans 100" panose="02000000000000000000" pitchFamily="2" charset="77"/>
              </a:defRPr>
            </a:lvl1pPr>
          </a:lstStyle>
          <a:p>
            <a:pPr lvl="0"/>
            <a:r>
              <a:rPr lang="en-GB" err="1"/>
              <a:t>Pealkiri</a:t>
            </a:r>
            <a:endParaRPr lang="en-EE"/>
          </a:p>
        </p:txBody>
      </p:sp>
      <p:sp>
        <p:nvSpPr>
          <p:cNvPr id="2" name="Rectangle 1">
            <a:extLst>
              <a:ext uri="{FF2B5EF4-FFF2-40B4-BE49-F238E27FC236}">
                <a16:creationId xmlns:a16="http://schemas.microsoft.com/office/drawing/2014/main" id="{818E579F-1BB8-CEAB-6B45-5899D982D9D7}"/>
              </a:ext>
            </a:extLst>
          </p:cNvPr>
          <p:cNvSpPr/>
          <p:nvPr userDrawn="1"/>
        </p:nvSpPr>
        <p:spPr>
          <a:xfrm>
            <a:off x="671582" y="2026763"/>
            <a:ext cx="2907433" cy="4296553"/>
          </a:xfrm>
          <a:prstGeom prst="rect">
            <a:avLst/>
          </a:prstGeom>
          <a:solidFill>
            <a:srgbClr val="DAC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4" name="Text Placeholder 3">
            <a:extLst>
              <a:ext uri="{FF2B5EF4-FFF2-40B4-BE49-F238E27FC236}">
                <a16:creationId xmlns:a16="http://schemas.microsoft.com/office/drawing/2014/main" id="{C45E1408-E2CE-38D1-266D-649223FE674A}"/>
              </a:ext>
            </a:extLst>
          </p:cNvPr>
          <p:cNvSpPr>
            <a:spLocks noGrp="1"/>
          </p:cNvSpPr>
          <p:nvPr>
            <p:ph type="body" sz="quarter" idx="14" hasCustomPrompt="1"/>
          </p:nvPr>
        </p:nvSpPr>
        <p:spPr>
          <a:xfrm>
            <a:off x="923561" y="3429000"/>
            <a:ext cx="2403475" cy="1279525"/>
          </a:xfrm>
        </p:spPr>
        <p:txBody>
          <a:bodyPr anchor="ctr" anchorCtr="0">
            <a:noAutofit/>
          </a:bodyPr>
          <a:lstStyle>
            <a:lvl1pPr>
              <a:defRPr sz="2000" b="0" i="0">
                <a:solidFill>
                  <a:schemeClr val="bg1"/>
                </a:solidFill>
                <a:latin typeface="Museo Sans 500" panose="02000000000000000000" pitchFamily="2" charset="77"/>
              </a:defRPr>
            </a:lvl1pPr>
            <a:lvl2pPr>
              <a:defRPr sz="2000" b="0" i="0">
                <a:latin typeface="Museo Sans 500" panose="02000000000000000000" pitchFamily="2" charset="77"/>
              </a:defRPr>
            </a:lvl2pPr>
            <a:lvl3pPr>
              <a:defRPr sz="2000" b="0" i="0">
                <a:latin typeface="Museo Sans 500" panose="02000000000000000000" pitchFamily="2" charset="77"/>
              </a:defRPr>
            </a:lvl3pPr>
            <a:lvl4pPr>
              <a:defRPr sz="2000" b="0" i="0">
                <a:latin typeface="Museo Sans 500" panose="02000000000000000000" pitchFamily="2" charset="77"/>
              </a:defRPr>
            </a:lvl4pPr>
            <a:lvl5pPr>
              <a:defRPr sz="2000" b="0" i="0">
                <a:latin typeface="Museo Sans 500" panose="02000000000000000000" pitchFamily="2" charset="77"/>
              </a:defRPr>
            </a:lvl5pPr>
          </a:lstStyle>
          <a:p>
            <a:r>
              <a:rPr lang="en-GB" sz="2000" err="1">
                <a:solidFill>
                  <a:schemeClr val="bg1"/>
                </a:solidFill>
                <a:latin typeface="Museo Sans 500" panose="02000000000000000000" pitchFamily="2" charset="77"/>
              </a:rPr>
              <a:t>Kokkuvõtlik</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mõte</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väljatõstetud</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tekst</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tsitaat</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vms</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tumedamal</a:t>
            </a:r>
            <a:r>
              <a:rPr lang="en-GB" sz="2000">
                <a:solidFill>
                  <a:schemeClr val="bg1"/>
                </a:solidFill>
                <a:latin typeface="Museo Sans 500" panose="02000000000000000000" pitchFamily="2" charset="77"/>
              </a:rPr>
              <a:t> </a:t>
            </a:r>
            <a:r>
              <a:rPr lang="en-GB" sz="2000" err="1">
                <a:solidFill>
                  <a:schemeClr val="bg1"/>
                </a:solidFill>
                <a:latin typeface="Museo Sans 500" panose="02000000000000000000" pitchFamily="2" charset="77"/>
              </a:rPr>
              <a:t>taustal</a:t>
            </a:r>
            <a:endParaRPr lang="en-EE" sz="2000">
              <a:solidFill>
                <a:schemeClr val="bg1"/>
              </a:solidFill>
              <a:latin typeface="Museo Sans 500" panose="02000000000000000000" pitchFamily="2" charset="77"/>
            </a:endParaRPr>
          </a:p>
        </p:txBody>
      </p:sp>
      <p:sp>
        <p:nvSpPr>
          <p:cNvPr id="6" name="Chart Placeholder 19">
            <a:extLst>
              <a:ext uri="{FF2B5EF4-FFF2-40B4-BE49-F238E27FC236}">
                <a16:creationId xmlns:a16="http://schemas.microsoft.com/office/drawing/2014/main" id="{5851AD48-7592-E7A5-3234-AE6B3D948168}"/>
              </a:ext>
            </a:extLst>
          </p:cNvPr>
          <p:cNvSpPr>
            <a:spLocks noGrp="1"/>
          </p:cNvSpPr>
          <p:nvPr>
            <p:ph type="chart" sz="quarter" idx="13" hasCustomPrompt="1"/>
          </p:nvPr>
        </p:nvSpPr>
        <p:spPr>
          <a:xfrm>
            <a:off x="3830993" y="2026194"/>
            <a:ext cx="7813503" cy="4296553"/>
          </a:xfrm>
          <a:solidFill>
            <a:srgbClr val="F4F2F0"/>
          </a:solidFill>
        </p:spPr>
        <p:txBody>
          <a:bodyPr/>
          <a:lstStyle/>
          <a:p>
            <a:r>
              <a:rPr lang="en-EE"/>
              <a:t>Graafik</a:t>
            </a:r>
          </a:p>
        </p:txBody>
      </p:sp>
    </p:spTree>
    <p:extLst>
      <p:ext uri="{BB962C8B-B14F-4D97-AF65-F5344CB8AC3E}">
        <p14:creationId xmlns:p14="http://schemas.microsoft.com/office/powerpoint/2010/main" val="358461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jaluseg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470A-830C-6C1C-FA7F-112E43140168}"/>
              </a:ext>
            </a:extLst>
          </p:cNvPr>
          <p:cNvSpPr>
            <a:spLocks noGrp="1"/>
          </p:cNvSpPr>
          <p:nvPr>
            <p:ph type="title"/>
          </p:nvPr>
        </p:nvSpPr>
        <p:spPr>
          <a:xfrm>
            <a:off x="838200" y="1612034"/>
            <a:ext cx="10515600" cy="1325563"/>
          </a:xfrm>
        </p:spPr>
        <p:txBody>
          <a:bodyPr>
            <a:normAutofit/>
          </a:bodyPr>
          <a:lstStyle>
            <a:lvl1pPr>
              <a:defRPr sz="5400" b="0" i="0">
                <a:latin typeface="Museo Sans 100" panose="02000000000000000000" pitchFamily="2" charset="77"/>
              </a:defRPr>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DF2A5612-5765-EF54-5BE9-5DEF5EA68161}"/>
              </a:ext>
            </a:extLst>
          </p:cNvPr>
          <p:cNvSpPr>
            <a:spLocks noGrp="1"/>
          </p:cNvSpPr>
          <p:nvPr>
            <p:ph idx="1"/>
          </p:nvPr>
        </p:nvSpPr>
        <p:spPr>
          <a:xfrm>
            <a:off x="838200" y="3072534"/>
            <a:ext cx="10515600" cy="3045633"/>
          </a:xfrm>
        </p:spPr>
        <p:txBody>
          <a:bodyPr/>
          <a:lstStyle>
            <a:lvl1pPr marL="0" indent="0">
              <a:buFont typeface="Arial" panose="020B0604020202020204" pitchFamily="34" charset="0"/>
              <a:buNone/>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082B9572-D463-90A4-E2E3-80364CA2F62C}"/>
              </a:ext>
            </a:extLst>
          </p:cNvPr>
          <p:cNvSpPr>
            <a:spLocks noGrp="1"/>
          </p:cNvSpPr>
          <p:nvPr>
            <p:ph type="dt" sz="half" idx="10"/>
          </p:nvPr>
        </p:nvSpPr>
        <p:spPr/>
        <p:txBody>
          <a:bodyPr/>
          <a:lstStyle/>
          <a:p>
            <a:fld id="{80FABFE7-E826-5342-9BC7-CBEE034B4CB7}" type="datetimeFigureOut">
              <a:rPr lang="en-EE" smtClean="0"/>
              <a:t>09/29/2025</a:t>
            </a:fld>
            <a:endParaRPr lang="en-EE"/>
          </a:p>
        </p:txBody>
      </p:sp>
      <p:sp>
        <p:nvSpPr>
          <p:cNvPr id="5" name="Footer Placeholder 4">
            <a:extLst>
              <a:ext uri="{FF2B5EF4-FFF2-40B4-BE49-F238E27FC236}">
                <a16:creationId xmlns:a16="http://schemas.microsoft.com/office/drawing/2014/main" id="{17C198DD-768E-994C-78EF-1FAD1C6E6392}"/>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22CBCEE7-2563-674E-0550-82A270C6051C}"/>
              </a:ext>
            </a:extLst>
          </p:cNvPr>
          <p:cNvSpPr>
            <a:spLocks noGrp="1"/>
          </p:cNvSpPr>
          <p:nvPr>
            <p:ph type="sldNum" sz="quarter" idx="12"/>
          </p:nvPr>
        </p:nvSpPr>
        <p:spPr/>
        <p:txBody>
          <a:bodyPr/>
          <a:lstStyle/>
          <a:p>
            <a:fld id="{4D0828E5-5857-E344-B3EB-4A902C07B5AB}" type="slidenum">
              <a:rPr lang="en-EE" smtClean="0"/>
              <a:t>‹#›</a:t>
            </a:fld>
            <a:endParaRPr lang="en-EE"/>
          </a:p>
        </p:txBody>
      </p:sp>
    </p:spTree>
    <p:extLst>
      <p:ext uri="{BB962C8B-B14F-4D97-AF65-F5344CB8AC3E}">
        <p14:creationId xmlns:p14="http://schemas.microsoft.com/office/powerpoint/2010/main" val="4009891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6F6884-CD55-A845-28A4-8613B63DB076}"/>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3567DAD3-F06D-4D43-B229-041F7DB161B9}"/>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5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3" name="Subtitle 2">
            <a:extLst>
              <a:ext uri="{FF2B5EF4-FFF2-40B4-BE49-F238E27FC236}">
                <a16:creationId xmlns:a16="http://schemas.microsoft.com/office/drawing/2014/main" id="{EC9AD6F9-7DA5-A142-912D-18DF9046EF22}"/>
              </a:ext>
            </a:extLst>
          </p:cNvPr>
          <p:cNvSpPr>
            <a:spLocks noGrp="1"/>
          </p:cNvSpPr>
          <p:nvPr>
            <p:ph type="subTitle" idx="1"/>
          </p:nvPr>
        </p:nvSpPr>
        <p:spPr>
          <a:xfrm>
            <a:off x="715616" y="5598932"/>
            <a:ext cx="6589644" cy="542434"/>
          </a:xfrm>
        </p:spPr>
        <p:txBody>
          <a:bodyPr anchor="ct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10" name="Date Placeholder 1">
            <a:extLst>
              <a:ext uri="{FF2B5EF4-FFF2-40B4-BE49-F238E27FC236}">
                <a16:creationId xmlns:a16="http://schemas.microsoft.com/office/drawing/2014/main" id="{6F6D4A8D-C587-D343-9C7A-B0E64C1C7FE9}"/>
              </a:ext>
            </a:extLst>
          </p:cNvPr>
          <p:cNvSpPr>
            <a:spLocks noGrp="1"/>
          </p:cNvSpPr>
          <p:nvPr>
            <p:ph type="dt" sz="half" idx="10"/>
          </p:nvPr>
        </p:nvSpPr>
        <p:spPr>
          <a:xfrm>
            <a:off x="8473999" y="5724530"/>
            <a:ext cx="2893656"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endParaRPr lang="en-EE" dirty="0"/>
          </a:p>
        </p:txBody>
      </p:sp>
      <p:pic>
        <p:nvPicPr>
          <p:cNvPr id="6" name="Picture 5">
            <a:extLst>
              <a:ext uri="{FF2B5EF4-FFF2-40B4-BE49-F238E27FC236}">
                <a16:creationId xmlns:a16="http://schemas.microsoft.com/office/drawing/2014/main" id="{87BAB8E0-A7DC-34AA-DDC8-E0E3AB0264A9}"/>
              </a:ext>
            </a:extLst>
          </p:cNvPr>
          <p:cNvPicPr>
            <a:picLocks noChangeAspect="1"/>
          </p:cNvPicPr>
          <p:nvPr userDrawn="1"/>
        </p:nvPicPr>
        <p:blipFill>
          <a:blip r:embed="rId3"/>
          <a:srcRect/>
          <a:stretch/>
        </p:blipFill>
        <p:spPr>
          <a:xfrm>
            <a:off x="438526" y="357338"/>
            <a:ext cx="1887766" cy="760261"/>
          </a:xfrm>
          <a:prstGeom prst="rect">
            <a:avLst/>
          </a:prstGeom>
        </p:spPr>
      </p:pic>
    </p:spTree>
    <p:extLst>
      <p:ext uri="{BB962C8B-B14F-4D97-AF65-F5344CB8AC3E}">
        <p14:creationId xmlns:p14="http://schemas.microsoft.com/office/powerpoint/2010/main" val="2892136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close-up of a blue and white coat of arms&#10;&#10;Description automatically generated">
            <a:extLst>
              <a:ext uri="{FF2B5EF4-FFF2-40B4-BE49-F238E27FC236}">
                <a16:creationId xmlns:a16="http://schemas.microsoft.com/office/drawing/2014/main" id="{236F6884-CD55-A845-28A4-8613B63DB076}"/>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3567DAD3-F06D-4D43-B229-041F7DB161B9}"/>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5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3" name="Subtitle 2">
            <a:extLst>
              <a:ext uri="{FF2B5EF4-FFF2-40B4-BE49-F238E27FC236}">
                <a16:creationId xmlns:a16="http://schemas.microsoft.com/office/drawing/2014/main" id="{EC9AD6F9-7DA5-A142-912D-18DF9046EF22}"/>
              </a:ext>
            </a:extLst>
          </p:cNvPr>
          <p:cNvSpPr>
            <a:spLocks noGrp="1"/>
          </p:cNvSpPr>
          <p:nvPr>
            <p:ph type="subTitle" idx="1"/>
          </p:nvPr>
        </p:nvSpPr>
        <p:spPr>
          <a:xfrm>
            <a:off x="715616" y="5598932"/>
            <a:ext cx="6589644" cy="542434"/>
          </a:xfrm>
        </p:spPr>
        <p:txBody>
          <a:bodyPr anchor="ct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10" name="Date Placeholder 1">
            <a:extLst>
              <a:ext uri="{FF2B5EF4-FFF2-40B4-BE49-F238E27FC236}">
                <a16:creationId xmlns:a16="http://schemas.microsoft.com/office/drawing/2014/main" id="{6F6D4A8D-C587-D343-9C7A-B0E64C1C7FE9}"/>
              </a:ext>
            </a:extLst>
          </p:cNvPr>
          <p:cNvSpPr>
            <a:spLocks noGrp="1"/>
          </p:cNvSpPr>
          <p:nvPr>
            <p:ph type="dt" sz="half" idx="10"/>
          </p:nvPr>
        </p:nvSpPr>
        <p:spPr>
          <a:xfrm>
            <a:off x="8473999" y="5724530"/>
            <a:ext cx="2893656"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endParaRPr lang="en-EE" dirty="0"/>
          </a:p>
        </p:txBody>
      </p:sp>
      <p:pic>
        <p:nvPicPr>
          <p:cNvPr id="6" name="Picture 5">
            <a:extLst>
              <a:ext uri="{FF2B5EF4-FFF2-40B4-BE49-F238E27FC236}">
                <a16:creationId xmlns:a16="http://schemas.microsoft.com/office/drawing/2014/main" id="{87BAB8E0-A7DC-34AA-DDC8-E0E3AB0264A9}"/>
              </a:ext>
            </a:extLst>
          </p:cNvPr>
          <p:cNvPicPr>
            <a:picLocks noChangeAspect="1"/>
          </p:cNvPicPr>
          <p:nvPr userDrawn="1"/>
        </p:nvPicPr>
        <p:blipFill>
          <a:blip r:embed="rId3"/>
          <a:srcRect/>
          <a:stretch/>
        </p:blipFill>
        <p:spPr>
          <a:xfrm>
            <a:off x="438526" y="357338"/>
            <a:ext cx="1887766" cy="760261"/>
          </a:xfrm>
          <a:prstGeom prst="rect">
            <a:avLst/>
          </a:prstGeom>
        </p:spPr>
      </p:pic>
    </p:spTree>
    <p:extLst>
      <p:ext uri="{BB962C8B-B14F-4D97-AF65-F5344CB8AC3E}">
        <p14:creationId xmlns:p14="http://schemas.microsoft.com/office/powerpoint/2010/main" val="287455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45539E-E75F-BA51-6BF3-1AA28B384092}"/>
              </a:ext>
            </a:extLst>
          </p:cNvPr>
          <p:cNvSpPr/>
          <p:nvPr userDrawn="1"/>
        </p:nvSpPr>
        <p:spPr>
          <a:xfrm>
            <a:off x="0" y="0"/>
            <a:ext cx="12192000" cy="6858000"/>
          </a:xfrm>
          <a:prstGeom prst="rect">
            <a:avLst/>
          </a:prstGeom>
          <a:solidFill>
            <a:srgbClr val="0005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highlight>
                <a:srgbClr val="003A94"/>
              </a:highlight>
            </a:endParaRPr>
          </a:p>
        </p:txBody>
      </p:sp>
      <p:pic>
        <p:nvPicPr>
          <p:cNvPr id="3" name="Picture 2">
            <a:extLst>
              <a:ext uri="{FF2B5EF4-FFF2-40B4-BE49-F238E27FC236}">
                <a16:creationId xmlns:a16="http://schemas.microsoft.com/office/drawing/2014/main" id="{64962FA2-9CC8-597B-6087-EF73D613A31B}"/>
              </a:ext>
            </a:extLst>
          </p:cNvPr>
          <p:cNvPicPr>
            <a:picLocks noChangeAspect="1"/>
          </p:cNvPicPr>
          <p:nvPr userDrawn="1"/>
        </p:nvPicPr>
        <p:blipFill>
          <a:blip r:embed="rId2"/>
          <a:stretch>
            <a:fillRect/>
          </a:stretch>
        </p:blipFill>
        <p:spPr>
          <a:xfrm>
            <a:off x="0" y="-3174"/>
            <a:ext cx="12192000" cy="6864348"/>
          </a:xfrm>
          <a:prstGeom prst="rect">
            <a:avLst/>
          </a:prstGeom>
        </p:spPr>
      </p:pic>
      <p:sp>
        <p:nvSpPr>
          <p:cNvPr id="11" name="Title 1">
            <a:extLst>
              <a:ext uri="{FF2B5EF4-FFF2-40B4-BE49-F238E27FC236}">
                <a16:creationId xmlns:a16="http://schemas.microsoft.com/office/drawing/2014/main" id="{AC3A9240-018E-CA2B-B17A-9423FA32ECC8}"/>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5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12" name="Subtitle 2">
            <a:extLst>
              <a:ext uri="{FF2B5EF4-FFF2-40B4-BE49-F238E27FC236}">
                <a16:creationId xmlns:a16="http://schemas.microsoft.com/office/drawing/2014/main" id="{F6747F37-0B20-81F3-3407-6045F13B11C9}"/>
              </a:ext>
            </a:extLst>
          </p:cNvPr>
          <p:cNvSpPr>
            <a:spLocks noGrp="1"/>
          </p:cNvSpPr>
          <p:nvPr>
            <p:ph type="subTitle" idx="1"/>
          </p:nvPr>
        </p:nvSpPr>
        <p:spPr>
          <a:xfrm>
            <a:off x="715616" y="5598932"/>
            <a:ext cx="6589644" cy="542434"/>
          </a:xfrm>
        </p:spPr>
        <p:txBody>
          <a:bodyPr anchor="ct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pic>
        <p:nvPicPr>
          <p:cNvPr id="2" name="Picture 1">
            <a:extLst>
              <a:ext uri="{FF2B5EF4-FFF2-40B4-BE49-F238E27FC236}">
                <a16:creationId xmlns:a16="http://schemas.microsoft.com/office/drawing/2014/main" id="{D9150852-9654-9FCE-229F-221ACD3E2C38}"/>
              </a:ext>
            </a:extLst>
          </p:cNvPr>
          <p:cNvPicPr>
            <a:picLocks noChangeAspect="1"/>
          </p:cNvPicPr>
          <p:nvPr userDrawn="1"/>
        </p:nvPicPr>
        <p:blipFill>
          <a:blip r:embed="rId3"/>
          <a:srcRect/>
          <a:stretch/>
        </p:blipFill>
        <p:spPr>
          <a:xfrm>
            <a:off x="438526" y="357338"/>
            <a:ext cx="1887766" cy="760261"/>
          </a:xfrm>
          <a:prstGeom prst="rect">
            <a:avLst/>
          </a:prstGeom>
        </p:spPr>
      </p:pic>
    </p:spTree>
    <p:extLst>
      <p:ext uri="{BB962C8B-B14F-4D97-AF65-F5344CB8AC3E}">
        <p14:creationId xmlns:p14="http://schemas.microsoft.com/office/powerpoint/2010/main" val="351526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3A9240-018E-CA2B-B17A-9423FA32ECC8}"/>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50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12" name="Subtitle 2">
            <a:extLst>
              <a:ext uri="{FF2B5EF4-FFF2-40B4-BE49-F238E27FC236}">
                <a16:creationId xmlns:a16="http://schemas.microsoft.com/office/drawing/2014/main" id="{F6747F37-0B20-81F3-3407-6045F13B11C9}"/>
              </a:ext>
            </a:extLst>
          </p:cNvPr>
          <p:cNvSpPr>
            <a:spLocks noGrp="1"/>
          </p:cNvSpPr>
          <p:nvPr>
            <p:ph type="subTitle" idx="1"/>
          </p:nvPr>
        </p:nvSpPr>
        <p:spPr>
          <a:xfrm>
            <a:off x="715616" y="5598932"/>
            <a:ext cx="6589644" cy="542434"/>
          </a:xfrm>
        </p:spPr>
        <p:txBody>
          <a:bodyPr anchor="ctr"/>
          <a:lstStyle>
            <a:lvl1pPr marL="0" indent="0" algn="l">
              <a:buNone/>
              <a:defRPr sz="2400">
                <a:solidFill>
                  <a:srgbClr val="3FA9F5"/>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Tree>
    <p:extLst>
      <p:ext uri="{BB962C8B-B14F-4D97-AF65-F5344CB8AC3E}">
        <p14:creationId xmlns:p14="http://schemas.microsoft.com/office/powerpoint/2010/main" val="1457446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431F6DC-3CBB-7A4D-BB00-9537F7362899}"/>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dirty="0"/>
          </a:p>
        </p:txBody>
      </p:sp>
      <p:sp>
        <p:nvSpPr>
          <p:cNvPr id="2" name="Title 1">
            <a:extLst>
              <a:ext uri="{FF2B5EF4-FFF2-40B4-BE49-F238E27FC236}">
                <a16:creationId xmlns:a16="http://schemas.microsoft.com/office/drawing/2014/main" id="{BFA5FE73-E46F-058D-26AD-DF485839A1DF}"/>
              </a:ext>
            </a:extLst>
          </p:cNvPr>
          <p:cNvSpPr>
            <a:spLocks noGrp="1"/>
          </p:cNvSpPr>
          <p:nvPr>
            <p:ph type="title"/>
          </p:nvPr>
        </p:nvSpPr>
        <p:spPr>
          <a:xfrm>
            <a:off x="2934651" y="509172"/>
            <a:ext cx="8578475" cy="668131"/>
          </a:xfrm>
          <a:prstGeom prst="rect">
            <a:avLst/>
          </a:prstGeom>
        </p:spPr>
        <p:txBody>
          <a:bodyPr anchor="ctr">
            <a:normAutofit/>
          </a:bodyPr>
          <a:lstStyle>
            <a:lvl1pPr algn="r">
              <a:defRPr sz="2600"/>
            </a:lvl1pPr>
          </a:lstStyle>
          <a:p>
            <a:r>
              <a:rPr lang="en-GB" dirty="0"/>
              <a:t>Click to edit Master title style</a:t>
            </a:r>
            <a:endParaRPr lang="en-EE" dirty="0"/>
          </a:p>
        </p:txBody>
      </p:sp>
    </p:spTree>
    <p:extLst>
      <p:ext uri="{BB962C8B-B14F-4D97-AF65-F5344CB8AC3E}">
        <p14:creationId xmlns:p14="http://schemas.microsoft.com/office/powerpoint/2010/main" val="3361566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77B6A-8321-AD4D-8033-F33E6068F89E}"/>
              </a:ext>
            </a:extLst>
          </p:cNvPr>
          <p:cNvSpPr>
            <a:spLocks noGrp="1"/>
          </p:cNvSpPr>
          <p:nvPr>
            <p:ph idx="1"/>
          </p:nvPr>
        </p:nvSpPr>
        <p:spPr/>
        <p:txBody>
          <a:bodyPr/>
          <a:lstStyle>
            <a:lvl1pPr>
              <a:defRPr lang="en-GB" dirty="0"/>
            </a:lvl1pPr>
            <a:lvl2pPr>
              <a:defRPr lang="en-GB" dirty="0"/>
            </a:lvl2pPr>
            <a:lvl3pPr>
              <a:defRPr lang="en-GB" dirty="0"/>
            </a:lvl3pPr>
            <a:lvl4pPr>
              <a:defRPr lang="en-GB" dirty="0"/>
            </a:lvl4pPr>
            <a:lvl5pPr>
              <a:defRPr lang="en-EE" dirty="0"/>
            </a:lvl5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4" name="Title 1">
            <a:extLst>
              <a:ext uri="{FF2B5EF4-FFF2-40B4-BE49-F238E27FC236}">
                <a16:creationId xmlns:a16="http://schemas.microsoft.com/office/drawing/2014/main" id="{D5A6D5AD-3BF3-E5DA-4190-6F24297FBCA0}"/>
              </a:ext>
            </a:extLst>
          </p:cNvPr>
          <p:cNvSpPr>
            <a:spLocks noGrp="1"/>
          </p:cNvSpPr>
          <p:nvPr>
            <p:ph type="title"/>
          </p:nvPr>
        </p:nvSpPr>
        <p:spPr>
          <a:xfrm>
            <a:off x="944216" y="1376065"/>
            <a:ext cx="10409584" cy="854765"/>
          </a:xfrm>
          <a:prstGeom prst="rect">
            <a:avLst/>
          </a:prstGeom>
        </p:spPr>
        <p:txBody>
          <a:bodyPr>
            <a:normAutofit/>
          </a:bodyPr>
          <a:lstStyle>
            <a:lvl1pPr>
              <a:defRPr sz="3600"/>
            </a:lvl1pPr>
          </a:lstStyle>
          <a:p>
            <a:r>
              <a:rPr lang="en-GB"/>
              <a:t>Click to edit Master title style</a:t>
            </a:r>
            <a:endParaRPr lang="en-EE"/>
          </a:p>
        </p:txBody>
      </p:sp>
    </p:spTree>
    <p:extLst>
      <p:ext uri="{BB962C8B-B14F-4D97-AF65-F5344CB8AC3E}">
        <p14:creationId xmlns:p14="http://schemas.microsoft.com/office/powerpoint/2010/main" val="1358284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5" name="Title 1">
            <a:extLst>
              <a:ext uri="{FF2B5EF4-FFF2-40B4-BE49-F238E27FC236}">
                <a16:creationId xmlns:a16="http://schemas.microsoft.com/office/drawing/2014/main" id="{8B59E4C9-C11E-B845-8CB9-E03C52DF7090}"/>
              </a:ext>
            </a:extLst>
          </p:cNvPr>
          <p:cNvSpPr>
            <a:spLocks noGrp="1"/>
          </p:cNvSpPr>
          <p:nvPr>
            <p:ph type="title"/>
          </p:nvPr>
        </p:nvSpPr>
        <p:spPr>
          <a:xfrm>
            <a:off x="2934651" y="509172"/>
            <a:ext cx="8578475" cy="668131"/>
          </a:xfrm>
          <a:prstGeom prst="rect">
            <a:avLst/>
          </a:prstGeom>
        </p:spPr>
        <p:txBody>
          <a:bodyPr anchor="ctr">
            <a:normAutofit/>
          </a:bodyPr>
          <a:lstStyle>
            <a:lvl1pPr algn="r">
              <a:defRPr sz="2600"/>
            </a:lvl1pPr>
          </a:lstStyle>
          <a:p>
            <a:r>
              <a:rPr lang="en-GB" dirty="0"/>
              <a:t>Click to edit Master title style</a:t>
            </a:r>
            <a:endParaRPr lang="en-EE" dirty="0"/>
          </a:p>
        </p:txBody>
      </p:sp>
    </p:spTree>
    <p:extLst>
      <p:ext uri="{BB962C8B-B14F-4D97-AF65-F5344CB8AC3E}">
        <p14:creationId xmlns:p14="http://schemas.microsoft.com/office/powerpoint/2010/main" val="2984195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5" name="Title 1">
            <a:extLst>
              <a:ext uri="{FF2B5EF4-FFF2-40B4-BE49-F238E27FC236}">
                <a16:creationId xmlns:a16="http://schemas.microsoft.com/office/drawing/2014/main" id="{8B59E4C9-C11E-B845-8CB9-E03C52DF7090}"/>
              </a:ext>
            </a:extLst>
          </p:cNvPr>
          <p:cNvSpPr>
            <a:spLocks noGrp="1"/>
          </p:cNvSpPr>
          <p:nvPr>
            <p:ph type="title"/>
          </p:nvPr>
        </p:nvSpPr>
        <p:spPr>
          <a:xfrm>
            <a:off x="2934651" y="509172"/>
            <a:ext cx="8578475" cy="668131"/>
          </a:xfrm>
          <a:prstGeom prst="rect">
            <a:avLst/>
          </a:prstGeom>
        </p:spPr>
        <p:txBody>
          <a:bodyPr anchor="ctr">
            <a:normAutofit/>
          </a:bodyPr>
          <a:lstStyle>
            <a:lvl1pPr algn="r">
              <a:defRPr sz="2600"/>
            </a:lvl1pPr>
          </a:lstStyle>
          <a:p>
            <a:r>
              <a:rPr lang="en-GB" dirty="0"/>
              <a:t>Click to edit Master title style</a:t>
            </a:r>
            <a:endParaRPr lang="en-EE" dirty="0"/>
          </a:p>
        </p:txBody>
      </p:sp>
      <p:sp>
        <p:nvSpPr>
          <p:cNvPr id="2" name="Rounded Rectangle 1">
            <a:extLst>
              <a:ext uri="{FF2B5EF4-FFF2-40B4-BE49-F238E27FC236}">
                <a16:creationId xmlns:a16="http://schemas.microsoft.com/office/drawing/2014/main" id="{A38E4053-65DC-A0C1-8E24-A44C015BF28F}"/>
              </a:ext>
            </a:extLst>
          </p:cNvPr>
          <p:cNvSpPr/>
          <p:nvPr userDrawn="1"/>
        </p:nvSpPr>
        <p:spPr>
          <a:xfrm>
            <a:off x="7215809" y="1371600"/>
            <a:ext cx="6622473" cy="4992688"/>
          </a:xfrm>
          <a:prstGeom prst="roundRect">
            <a:avLst>
              <a:gd name="adj" fmla="val 1146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solidFill>
                <a:srgbClr val="00965E"/>
              </a:solidFill>
            </a:endParaRPr>
          </a:p>
        </p:txBody>
      </p:sp>
      <p:sp>
        <p:nvSpPr>
          <p:cNvPr id="9" name="Text Placeholder 8">
            <a:extLst>
              <a:ext uri="{FF2B5EF4-FFF2-40B4-BE49-F238E27FC236}">
                <a16:creationId xmlns:a16="http://schemas.microsoft.com/office/drawing/2014/main" id="{62013C8D-2151-D07C-8F17-D489756055D0}"/>
              </a:ext>
            </a:extLst>
          </p:cNvPr>
          <p:cNvSpPr>
            <a:spLocks noGrp="1"/>
          </p:cNvSpPr>
          <p:nvPr>
            <p:ph type="body" sz="quarter" idx="13"/>
          </p:nvPr>
        </p:nvSpPr>
        <p:spPr>
          <a:xfrm>
            <a:off x="944217" y="1753750"/>
            <a:ext cx="5983358" cy="4348876"/>
          </a:xfrm>
        </p:spPr>
        <p:txBody>
          <a:bodyPr>
            <a:normAutofit/>
          </a:bodyPr>
          <a:lstStyle>
            <a:lvl1pPr marL="0" indent="0">
              <a:lnSpc>
                <a:spcPct val="90000"/>
              </a:lnSpc>
              <a:buFontTx/>
              <a:buNone/>
              <a:defRPr sz="5000" b="1">
                <a:solidFill>
                  <a:schemeClr val="tx2"/>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GB" dirty="0"/>
              <a:t>Click to edit Master text styles</a:t>
            </a:r>
            <a:endParaRPr lang="en-EE" dirty="0"/>
          </a:p>
        </p:txBody>
      </p:sp>
      <p:sp>
        <p:nvSpPr>
          <p:cNvPr id="12" name="Text Placeholder 10">
            <a:extLst>
              <a:ext uri="{FF2B5EF4-FFF2-40B4-BE49-F238E27FC236}">
                <a16:creationId xmlns:a16="http://schemas.microsoft.com/office/drawing/2014/main" id="{EBF9B4F5-CB90-7DAD-4F38-151E15910CBA}"/>
              </a:ext>
            </a:extLst>
          </p:cNvPr>
          <p:cNvSpPr>
            <a:spLocks noGrp="1"/>
          </p:cNvSpPr>
          <p:nvPr>
            <p:ph type="body" sz="quarter" idx="14"/>
          </p:nvPr>
        </p:nvSpPr>
        <p:spPr>
          <a:xfrm>
            <a:off x="7543156" y="1753750"/>
            <a:ext cx="3969970" cy="746125"/>
          </a:xfrm>
        </p:spPr>
        <p:txBody>
          <a:bodyPr>
            <a:normAutofit/>
          </a:bodyPr>
          <a:lstStyle>
            <a:lvl1pPr marL="0" indent="0">
              <a:lnSpc>
                <a:spcPct val="100000"/>
              </a:lnSpc>
              <a:buFontTx/>
              <a:buNone/>
              <a:defRPr sz="2300" b="1">
                <a:solidFill>
                  <a:schemeClr val="accent3"/>
                </a:solidFill>
              </a:defRPr>
            </a:lvl1pPr>
            <a:lvl2pPr marL="0" indent="0">
              <a:buFontTx/>
              <a:buNone/>
              <a:defRPr b="1"/>
            </a:lvl2pPr>
            <a:lvl3pPr marL="0" indent="0">
              <a:buFontTx/>
              <a:buNone/>
              <a:defRPr b="1"/>
            </a:lvl3pPr>
            <a:lvl4pPr marL="0" indent="0">
              <a:buFontTx/>
              <a:buNone/>
              <a:defRPr b="1"/>
            </a:lvl4pPr>
            <a:lvl5pPr marL="0" indent="0">
              <a:buFontTx/>
              <a:buNone/>
              <a:defRPr b="1"/>
            </a:lvl5pPr>
          </a:lstStyle>
          <a:p>
            <a:pPr lvl="0"/>
            <a:r>
              <a:rPr lang="en-GB" dirty="0"/>
              <a:t>Click to edit Master text styles</a:t>
            </a:r>
            <a:endParaRPr lang="en-EE" dirty="0"/>
          </a:p>
        </p:txBody>
      </p:sp>
      <p:sp>
        <p:nvSpPr>
          <p:cNvPr id="15" name="Text Placeholder 13">
            <a:extLst>
              <a:ext uri="{FF2B5EF4-FFF2-40B4-BE49-F238E27FC236}">
                <a16:creationId xmlns:a16="http://schemas.microsoft.com/office/drawing/2014/main" id="{A5CDA571-C5F1-49A5-7E65-242CC10A4669}"/>
              </a:ext>
            </a:extLst>
          </p:cNvPr>
          <p:cNvSpPr>
            <a:spLocks noGrp="1"/>
          </p:cNvSpPr>
          <p:nvPr>
            <p:ph type="body" sz="quarter" idx="15"/>
          </p:nvPr>
        </p:nvSpPr>
        <p:spPr>
          <a:xfrm>
            <a:off x="7543156" y="2625725"/>
            <a:ext cx="3969970" cy="3476901"/>
          </a:xfrm>
        </p:spPr>
        <p:txBody>
          <a:bodyPr>
            <a:normAutofit/>
          </a:bodyPr>
          <a:lstStyle>
            <a:lvl1pPr marL="0" indent="0">
              <a:buFontTx/>
              <a:buNone/>
              <a:defRPr sz="1800"/>
            </a:lvl1pPr>
            <a:lvl2pPr marL="0" indent="0">
              <a:buFontTx/>
              <a:buNone/>
              <a:defRPr sz="1800"/>
            </a:lvl2pPr>
            <a:lvl3pPr marL="0" indent="0">
              <a:buFontTx/>
              <a:buNone/>
              <a:defRPr sz="1800"/>
            </a:lvl3pPr>
            <a:lvl4pPr marL="0" indent="0">
              <a:buFontTx/>
              <a:buNone/>
              <a:defRPr sz="1800"/>
            </a:lvl4pPr>
            <a:lvl5pPr marL="0" indent="0">
              <a:buFontTx/>
              <a:buNone/>
              <a:defRPr sz="1800"/>
            </a:lvl5pPr>
          </a:lstStyle>
          <a:p>
            <a:pPr lvl="0"/>
            <a:r>
              <a:rPr lang="en-GB" dirty="0"/>
              <a:t>Click to edit Master text styles</a:t>
            </a:r>
            <a:endParaRPr lang="en-EE" dirty="0"/>
          </a:p>
        </p:txBody>
      </p:sp>
    </p:spTree>
    <p:extLst>
      <p:ext uri="{BB962C8B-B14F-4D97-AF65-F5344CB8AC3E}">
        <p14:creationId xmlns:p14="http://schemas.microsoft.com/office/powerpoint/2010/main" val="3496328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45539E-E75F-BA51-6BF3-1AA28B384092}"/>
              </a:ext>
            </a:extLst>
          </p:cNvPr>
          <p:cNvSpPr/>
          <p:nvPr userDrawn="1"/>
        </p:nvSpPr>
        <p:spPr>
          <a:xfrm>
            <a:off x="0" y="0"/>
            <a:ext cx="12192000" cy="6858000"/>
          </a:xfrm>
          <a:prstGeom prst="rect">
            <a:avLst/>
          </a:prstGeom>
          <a:solidFill>
            <a:srgbClr val="0005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highlight>
                <a:srgbClr val="003A94"/>
              </a:highlight>
            </a:endParaRPr>
          </a:p>
        </p:txBody>
      </p:sp>
      <p:pic>
        <p:nvPicPr>
          <p:cNvPr id="3" name="Picture 2">
            <a:extLst>
              <a:ext uri="{FF2B5EF4-FFF2-40B4-BE49-F238E27FC236}">
                <a16:creationId xmlns:a16="http://schemas.microsoft.com/office/drawing/2014/main" id="{64962FA2-9CC8-597B-6087-EF73D613A31B}"/>
              </a:ext>
            </a:extLst>
          </p:cNvPr>
          <p:cNvPicPr>
            <a:picLocks noChangeAspect="1"/>
          </p:cNvPicPr>
          <p:nvPr userDrawn="1"/>
        </p:nvPicPr>
        <p:blipFill>
          <a:blip r:embed="rId2"/>
          <a:stretch>
            <a:fillRect/>
          </a:stretch>
        </p:blipFill>
        <p:spPr>
          <a:xfrm>
            <a:off x="0" y="-3174"/>
            <a:ext cx="12192000" cy="6864348"/>
          </a:xfrm>
          <a:prstGeom prst="rect">
            <a:avLst/>
          </a:prstGeom>
        </p:spPr>
      </p:pic>
      <p:sp>
        <p:nvSpPr>
          <p:cNvPr id="11" name="Title 1">
            <a:extLst>
              <a:ext uri="{FF2B5EF4-FFF2-40B4-BE49-F238E27FC236}">
                <a16:creationId xmlns:a16="http://schemas.microsoft.com/office/drawing/2014/main" id="{AC3A9240-018E-CA2B-B17A-9423FA32ECC8}"/>
              </a:ext>
            </a:extLst>
          </p:cNvPr>
          <p:cNvSpPr>
            <a:spLocks noGrp="1"/>
          </p:cNvSpPr>
          <p:nvPr>
            <p:ph type="ctrTitle" hasCustomPrompt="1"/>
          </p:nvPr>
        </p:nvSpPr>
        <p:spPr>
          <a:xfrm>
            <a:off x="715616" y="1898823"/>
            <a:ext cx="8796132" cy="3060355"/>
          </a:xfrm>
          <a:prstGeom prst="rect">
            <a:avLst/>
          </a:prstGeom>
        </p:spPr>
        <p:txBody>
          <a:bodyPr anchor="ctr">
            <a:normAutofit/>
          </a:bodyPr>
          <a:lstStyle>
            <a:lvl1pPr algn="l">
              <a:lnSpc>
                <a:spcPct val="90000"/>
              </a:lnSpc>
              <a:defRPr sz="5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 for longer headline</a:t>
            </a:r>
            <a:endParaRPr lang="en-EE" dirty="0"/>
          </a:p>
        </p:txBody>
      </p:sp>
      <p:sp>
        <p:nvSpPr>
          <p:cNvPr id="12" name="Subtitle 2">
            <a:extLst>
              <a:ext uri="{FF2B5EF4-FFF2-40B4-BE49-F238E27FC236}">
                <a16:creationId xmlns:a16="http://schemas.microsoft.com/office/drawing/2014/main" id="{F6747F37-0B20-81F3-3407-6045F13B11C9}"/>
              </a:ext>
            </a:extLst>
          </p:cNvPr>
          <p:cNvSpPr>
            <a:spLocks noGrp="1"/>
          </p:cNvSpPr>
          <p:nvPr>
            <p:ph type="subTitle" idx="1" hasCustomPrompt="1"/>
          </p:nvPr>
        </p:nvSpPr>
        <p:spPr>
          <a:xfrm>
            <a:off x="715616" y="4333461"/>
            <a:ext cx="8796132" cy="1807905"/>
          </a:xfrm>
        </p:spPr>
        <p:txBody>
          <a:bodyPr anchor="b"/>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for long text</a:t>
            </a:r>
            <a:endParaRPr lang="en-EE" dirty="0"/>
          </a:p>
        </p:txBody>
      </p:sp>
      <p:pic>
        <p:nvPicPr>
          <p:cNvPr id="2" name="Picture 1">
            <a:extLst>
              <a:ext uri="{FF2B5EF4-FFF2-40B4-BE49-F238E27FC236}">
                <a16:creationId xmlns:a16="http://schemas.microsoft.com/office/drawing/2014/main" id="{D9150852-9654-9FCE-229F-221ACD3E2C38}"/>
              </a:ext>
            </a:extLst>
          </p:cNvPr>
          <p:cNvPicPr>
            <a:picLocks noChangeAspect="1"/>
          </p:cNvPicPr>
          <p:nvPr userDrawn="1"/>
        </p:nvPicPr>
        <p:blipFill>
          <a:blip r:embed="rId3"/>
          <a:srcRect/>
          <a:stretch/>
        </p:blipFill>
        <p:spPr>
          <a:xfrm>
            <a:off x="438526" y="357338"/>
            <a:ext cx="1887766" cy="760261"/>
          </a:xfrm>
          <a:prstGeom prst="rect">
            <a:avLst/>
          </a:prstGeom>
        </p:spPr>
      </p:pic>
    </p:spTree>
    <p:extLst>
      <p:ext uri="{BB962C8B-B14F-4D97-AF65-F5344CB8AC3E}">
        <p14:creationId xmlns:p14="http://schemas.microsoft.com/office/powerpoint/2010/main" val="500147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117B81-DC53-B157-EEC5-84C370BBF4C1}"/>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5" name="Title 1">
            <a:extLst>
              <a:ext uri="{FF2B5EF4-FFF2-40B4-BE49-F238E27FC236}">
                <a16:creationId xmlns:a16="http://schemas.microsoft.com/office/drawing/2014/main" id="{8B59E4C9-C11E-B845-8CB9-E03C52DF7090}"/>
              </a:ext>
            </a:extLst>
          </p:cNvPr>
          <p:cNvSpPr>
            <a:spLocks noGrp="1"/>
          </p:cNvSpPr>
          <p:nvPr>
            <p:ph type="title"/>
          </p:nvPr>
        </p:nvSpPr>
        <p:spPr>
          <a:xfrm>
            <a:off x="2934651" y="509172"/>
            <a:ext cx="8578475" cy="668131"/>
          </a:xfrm>
          <a:prstGeom prst="rect">
            <a:avLst/>
          </a:prstGeom>
        </p:spPr>
        <p:txBody>
          <a:bodyPr anchor="ctr">
            <a:normAutofit/>
          </a:bodyPr>
          <a:lstStyle>
            <a:lvl1pPr algn="r">
              <a:defRPr sz="2600"/>
            </a:lvl1pPr>
          </a:lstStyle>
          <a:p>
            <a:r>
              <a:rPr lang="en-GB" dirty="0"/>
              <a:t>Click to edit Master title style</a:t>
            </a:r>
            <a:endParaRPr lang="en-EE" dirty="0"/>
          </a:p>
        </p:txBody>
      </p:sp>
      <p:pic>
        <p:nvPicPr>
          <p:cNvPr id="3" name="Picture 2" descr="A black background with text&#10;&#10;Description automatically generated">
            <a:extLst>
              <a:ext uri="{FF2B5EF4-FFF2-40B4-BE49-F238E27FC236}">
                <a16:creationId xmlns:a16="http://schemas.microsoft.com/office/drawing/2014/main" id="{6A3215F0-F9CD-4224-5242-EC846A33714B}"/>
              </a:ext>
            </a:extLst>
          </p:cNvPr>
          <p:cNvPicPr>
            <a:picLocks noChangeAspect="1"/>
          </p:cNvPicPr>
          <p:nvPr userDrawn="1"/>
        </p:nvPicPr>
        <p:blipFill>
          <a:blip r:embed="rId2"/>
          <a:stretch>
            <a:fillRect/>
          </a:stretch>
        </p:blipFill>
        <p:spPr>
          <a:xfrm>
            <a:off x="438526" y="357338"/>
            <a:ext cx="1887769" cy="760262"/>
          </a:xfrm>
          <a:prstGeom prst="rect">
            <a:avLst/>
          </a:prstGeom>
        </p:spPr>
      </p:pic>
    </p:spTree>
    <p:extLst>
      <p:ext uri="{BB962C8B-B14F-4D97-AF65-F5344CB8AC3E}">
        <p14:creationId xmlns:p14="http://schemas.microsoft.com/office/powerpoint/2010/main" val="219540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A00467-55BD-7FDB-4362-3A0AD9FB9E91}"/>
              </a:ext>
            </a:extLst>
          </p:cNvPr>
          <p:cNvSpPr>
            <a:spLocks noGrp="1"/>
          </p:cNvSpPr>
          <p:nvPr>
            <p:ph type="ctrTitle" idx="4294967295"/>
          </p:nvPr>
        </p:nvSpPr>
        <p:spPr>
          <a:xfrm>
            <a:off x="838200" y="574352"/>
            <a:ext cx="10515600" cy="1325563"/>
          </a:xfrm>
        </p:spPr>
        <p:txBody>
          <a:bodyPr/>
          <a:lstStyle/>
          <a:p>
            <a:r>
              <a:rPr lang="en-US"/>
              <a:t>Click to edit Master title style</a:t>
            </a:r>
            <a:endParaRPr lang="en-EE"/>
          </a:p>
        </p:txBody>
      </p:sp>
      <p:sp>
        <p:nvSpPr>
          <p:cNvPr id="8" name="Subtitle 2">
            <a:extLst>
              <a:ext uri="{FF2B5EF4-FFF2-40B4-BE49-F238E27FC236}">
                <a16:creationId xmlns:a16="http://schemas.microsoft.com/office/drawing/2014/main" id="{F86F8589-EAC7-4989-528B-70DB218F89B5}"/>
              </a:ext>
            </a:extLst>
          </p:cNvPr>
          <p:cNvSpPr>
            <a:spLocks noGrp="1"/>
          </p:cNvSpPr>
          <p:nvPr>
            <p:ph type="subTitle" idx="4294967295"/>
          </p:nvPr>
        </p:nvSpPr>
        <p:spPr>
          <a:xfrm>
            <a:off x="838200" y="2034852"/>
            <a:ext cx="10515600" cy="4351338"/>
          </a:xfrm>
        </p:spPr>
        <p:txBody>
          <a:bodyPr/>
          <a:lstStyle/>
          <a:p>
            <a:r>
              <a:rPr lang="en-US"/>
              <a:t>Click to edit Master subtitle style</a:t>
            </a:r>
            <a:endParaRPr lang="en-EE"/>
          </a:p>
        </p:txBody>
      </p:sp>
    </p:spTree>
    <p:extLst>
      <p:ext uri="{BB962C8B-B14F-4D97-AF65-F5344CB8AC3E}">
        <p14:creationId xmlns:p14="http://schemas.microsoft.com/office/powerpoint/2010/main" val="1908230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B57AE-73A1-984A-D1D2-99F4C33800C9}"/>
              </a:ext>
            </a:extLst>
          </p:cNvPr>
          <p:cNvSpPr/>
          <p:nvPr userDrawn="1"/>
        </p:nvSpPr>
        <p:spPr>
          <a:xfrm>
            <a:off x="0"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1" name="Content Placeholder 2">
            <a:extLst>
              <a:ext uri="{FF2B5EF4-FFF2-40B4-BE49-F238E27FC236}">
                <a16:creationId xmlns:a16="http://schemas.microsoft.com/office/drawing/2014/main" id="{CFDCD960-3C60-FCBA-520C-18F76F30E32A}"/>
              </a:ext>
            </a:extLst>
          </p:cNvPr>
          <p:cNvSpPr>
            <a:spLocks noGrp="1"/>
          </p:cNvSpPr>
          <p:nvPr>
            <p:ph sz="half" idx="1"/>
          </p:nvPr>
        </p:nvSpPr>
        <p:spPr>
          <a:xfrm>
            <a:off x="591260" y="5392034"/>
            <a:ext cx="4903306" cy="784929"/>
          </a:xfrm>
        </p:spPr>
        <p:txBody>
          <a:bodyPr>
            <a:normAutofit/>
          </a:bodyPr>
          <a:lstStyle>
            <a:lvl1pPr marL="0" indent="0" algn="ctr">
              <a:buFontTx/>
              <a:buNone/>
              <a:defRPr sz="1600"/>
            </a:lvl1pPr>
            <a:lvl2pPr>
              <a:defRPr sz="1600"/>
            </a:lvl2pPr>
            <a:lvl3pPr>
              <a:defRPr sz="1600"/>
            </a:lvl3pPr>
            <a:lvl4pPr>
              <a:defRPr sz="1600"/>
            </a:lvl4pPr>
            <a:lvl5pPr>
              <a:defRPr sz="1600"/>
            </a:lvl5pPr>
          </a:lstStyle>
          <a:p>
            <a:pPr lvl="0"/>
            <a:r>
              <a:rPr lang="en-GB" dirty="0"/>
              <a:t>Click to edit Master text styles</a:t>
            </a:r>
            <a:endParaRPr lang="en-EE" dirty="0"/>
          </a:p>
        </p:txBody>
      </p:sp>
      <p:sp>
        <p:nvSpPr>
          <p:cNvPr id="12" name="Content Placeholder 2">
            <a:extLst>
              <a:ext uri="{FF2B5EF4-FFF2-40B4-BE49-F238E27FC236}">
                <a16:creationId xmlns:a16="http://schemas.microsoft.com/office/drawing/2014/main" id="{8334AC28-558A-4DA7-24D3-D1DD319B1113}"/>
              </a:ext>
            </a:extLst>
          </p:cNvPr>
          <p:cNvSpPr>
            <a:spLocks noGrp="1"/>
          </p:cNvSpPr>
          <p:nvPr>
            <p:ph sz="half" idx="13"/>
          </p:nvPr>
        </p:nvSpPr>
        <p:spPr>
          <a:xfrm>
            <a:off x="6697434" y="5392034"/>
            <a:ext cx="4903306" cy="784929"/>
          </a:xfrm>
        </p:spPr>
        <p:txBody>
          <a:bodyPr>
            <a:normAutofit/>
          </a:bodyPr>
          <a:lstStyle>
            <a:lvl1pPr marL="0" indent="0" algn="ctr">
              <a:buFontTx/>
              <a:buNone/>
              <a:defRPr sz="1600"/>
            </a:lvl1pPr>
            <a:lvl2pPr>
              <a:defRPr sz="1600"/>
            </a:lvl2pPr>
            <a:lvl3pPr>
              <a:defRPr sz="1600"/>
            </a:lvl3pPr>
            <a:lvl4pPr>
              <a:defRPr sz="1600"/>
            </a:lvl4pPr>
            <a:lvl5pPr>
              <a:defRPr sz="1600"/>
            </a:lvl5pPr>
          </a:lstStyle>
          <a:p>
            <a:pPr lvl="0"/>
            <a:r>
              <a:rPr lang="en-GB" dirty="0"/>
              <a:t>Click to edit Master text styles</a:t>
            </a:r>
            <a:endParaRPr lang="en-EE" dirty="0"/>
          </a:p>
        </p:txBody>
      </p:sp>
      <p:sp>
        <p:nvSpPr>
          <p:cNvPr id="22" name="Text Placeholder 21">
            <a:extLst>
              <a:ext uri="{FF2B5EF4-FFF2-40B4-BE49-F238E27FC236}">
                <a16:creationId xmlns:a16="http://schemas.microsoft.com/office/drawing/2014/main" id="{68AB461C-D23B-5738-8A72-D005B487CAA6}"/>
              </a:ext>
            </a:extLst>
          </p:cNvPr>
          <p:cNvSpPr>
            <a:spLocks noGrp="1"/>
          </p:cNvSpPr>
          <p:nvPr>
            <p:ph type="body" sz="quarter" idx="14"/>
          </p:nvPr>
        </p:nvSpPr>
        <p:spPr>
          <a:xfrm>
            <a:off x="722686" y="509172"/>
            <a:ext cx="4640454" cy="944115"/>
          </a:xfrm>
          <a:noFill/>
        </p:spPr>
        <p:txBody>
          <a:bodyPr anchor="ctr"/>
          <a:lstStyle>
            <a:lvl1pPr marL="0" indent="0" algn="ctr">
              <a:lnSpc>
                <a:spcPct val="100000"/>
              </a:lnSpc>
              <a:buFontTx/>
              <a:buNone/>
              <a:defRPr b="1">
                <a:solidFill>
                  <a:schemeClr val="tx2"/>
                </a:solidFill>
              </a:defRPr>
            </a:lvl1pPr>
          </a:lstStyle>
          <a:p>
            <a:pPr lvl="0"/>
            <a:r>
              <a:rPr lang="en-GB" dirty="0"/>
              <a:t>Click to edit Master text styles</a:t>
            </a:r>
            <a:endParaRPr lang="en-EE" dirty="0"/>
          </a:p>
        </p:txBody>
      </p:sp>
      <p:sp>
        <p:nvSpPr>
          <p:cNvPr id="23" name="Text Placeholder 21">
            <a:extLst>
              <a:ext uri="{FF2B5EF4-FFF2-40B4-BE49-F238E27FC236}">
                <a16:creationId xmlns:a16="http://schemas.microsoft.com/office/drawing/2014/main" id="{2C5DFC93-1F2A-814D-60D2-24A1192B868B}"/>
              </a:ext>
            </a:extLst>
          </p:cNvPr>
          <p:cNvSpPr>
            <a:spLocks noGrp="1"/>
          </p:cNvSpPr>
          <p:nvPr>
            <p:ph type="body" sz="quarter" idx="15"/>
          </p:nvPr>
        </p:nvSpPr>
        <p:spPr>
          <a:xfrm>
            <a:off x="6765678" y="509172"/>
            <a:ext cx="4640454" cy="944115"/>
          </a:xfrm>
          <a:noFill/>
        </p:spPr>
        <p:txBody>
          <a:bodyPr anchor="ctr"/>
          <a:lstStyle>
            <a:lvl1pPr marL="0" indent="0" algn="ctr">
              <a:lnSpc>
                <a:spcPct val="100000"/>
              </a:lnSpc>
              <a:buFontTx/>
              <a:buNone/>
              <a:defRPr b="1">
                <a:solidFill>
                  <a:schemeClr val="tx2"/>
                </a:solidFill>
              </a:defRPr>
            </a:lvl1pPr>
          </a:lstStyle>
          <a:p>
            <a:pPr lvl="0"/>
            <a:r>
              <a:rPr lang="en-GB" dirty="0"/>
              <a:t>Click to edit Master text styles</a:t>
            </a:r>
            <a:endParaRPr lang="en-EE" dirty="0"/>
          </a:p>
        </p:txBody>
      </p:sp>
    </p:spTree>
    <p:extLst>
      <p:ext uri="{BB962C8B-B14F-4D97-AF65-F5344CB8AC3E}">
        <p14:creationId xmlns:p14="http://schemas.microsoft.com/office/powerpoint/2010/main" val="1852901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5" name="Title 1">
            <a:extLst>
              <a:ext uri="{FF2B5EF4-FFF2-40B4-BE49-F238E27FC236}">
                <a16:creationId xmlns:a16="http://schemas.microsoft.com/office/drawing/2014/main" id="{8B59E4C9-C11E-B845-8CB9-E03C52DF7090}"/>
              </a:ext>
            </a:extLst>
          </p:cNvPr>
          <p:cNvSpPr>
            <a:spLocks noGrp="1"/>
          </p:cNvSpPr>
          <p:nvPr>
            <p:ph type="title"/>
          </p:nvPr>
        </p:nvSpPr>
        <p:spPr>
          <a:xfrm>
            <a:off x="2934651" y="509172"/>
            <a:ext cx="8578475" cy="668131"/>
          </a:xfrm>
          <a:prstGeom prst="rect">
            <a:avLst/>
          </a:prstGeom>
        </p:spPr>
        <p:txBody>
          <a:bodyPr anchor="ctr">
            <a:normAutofit/>
          </a:bodyPr>
          <a:lstStyle>
            <a:lvl1pPr algn="r">
              <a:defRPr sz="2600"/>
            </a:lvl1pPr>
          </a:lstStyle>
          <a:p>
            <a:r>
              <a:rPr lang="en-GB" dirty="0"/>
              <a:t>Click to edit Master title style</a:t>
            </a:r>
            <a:endParaRPr lang="en-EE" dirty="0"/>
          </a:p>
        </p:txBody>
      </p:sp>
      <p:sp>
        <p:nvSpPr>
          <p:cNvPr id="2" name="Rounded Rectangle 1">
            <a:extLst>
              <a:ext uri="{FF2B5EF4-FFF2-40B4-BE49-F238E27FC236}">
                <a16:creationId xmlns:a16="http://schemas.microsoft.com/office/drawing/2014/main" id="{CC014E36-521A-225A-2BD8-90386ABA6FB3}"/>
              </a:ext>
            </a:extLst>
          </p:cNvPr>
          <p:cNvSpPr/>
          <p:nvPr userDrawn="1"/>
        </p:nvSpPr>
        <p:spPr>
          <a:xfrm>
            <a:off x="917713" y="3472582"/>
            <a:ext cx="10356574" cy="2143983"/>
          </a:xfrm>
          <a:prstGeom prst="roundRect">
            <a:avLst/>
          </a:prstGeom>
          <a:solidFill>
            <a:srgbClr val="C0E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3" name="Rounded Rectangle 2">
            <a:extLst>
              <a:ext uri="{FF2B5EF4-FFF2-40B4-BE49-F238E27FC236}">
                <a16:creationId xmlns:a16="http://schemas.microsoft.com/office/drawing/2014/main" id="{DEE52E5E-CFE5-C576-C9EB-F06FE523C2BD}"/>
              </a:ext>
            </a:extLst>
          </p:cNvPr>
          <p:cNvSpPr/>
          <p:nvPr userDrawn="1"/>
        </p:nvSpPr>
        <p:spPr>
          <a:xfrm>
            <a:off x="917713" y="1635761"/>
            <a:ext cx="10356574" cy="2143983"/>
          </a:xfrm>
          <a:prstGeom prst="roundRect">
            <a:avLst/>
          </a:prstGeom>
          <a:solidFill>
            <a:srgbClr val="A2E0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4" name="Rectangle 3">
            <a:extLst>
              <a:ext uri="{FF2B5EF4-FFF2-40B4-BE49-F238E27FC236}">
                <a16:creationId xmlns:a16="http://schemas.microsoft.com/office/drawing/2014/main" id="{C3DA3C58-07E7-A1D8-A4C1-03B5868ED903}"/>
              </a:ext>
            </a:extLst>
          </p:cNvPr>
          <p:cNvSpPr/>
          <p:nvPr userDrawn="1"/>
        </p:nvSpPr>
        <p:spPr>
          <a:xfrm>
            <a:off x="917713" y="2954445"/>
            <a:ext cx="10356574" cy="1326703"/>
          </a:xfrm>
          <a:prstGeom prst="rect">
            <a:avLst/>
          </a:prstGeom>
          <a:solidFill>
            <a:srgbClr val="BA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Tree>
    <p:extLst>
      <p:ext uri="{BB962C8B-B14F-4D97-AF65-F5344CB8AC3E}">
        <p14:creationId xmlns:p14="http://schemas.microsoft.com/office/powerpoint/2010/main" val="33622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356-774B-524A-B6B2-DD6096A5310F}"/>
              </a:ext>
            </a:extLst>
          </p:cNvPr>
          <p:cNvSpPr>
            <a:spLocks noGrp="1"/>
          </p:cNvSpPr>
          <p:nvPr>
            <p:ph type="title"/>
          </p:nvPr>
        </p:nvSpPr>
        <p:spPr>
          <a:xfrm>
            <a:off x="944216" y="1376065"/>
            <a:ext cx="10409584" cy="854765"/>
          </a:xfrm>
          <a:prstGeom prst="rect">
            <a:avLst/>
          </a:prstGeom>
        </p:spPr>
        <p:txBody>
          <a:bodyPr>
            <a:normAutofit/>
          </a:bodyPr>
          <a:lstStyle>
            <a:lvl1pPr>
              <a:defRPr sz="3600"/>
            </a:lvl1pPr>
          </a:lstStyle>
          <a:p>
            <a:r>
              <a:rPr lang="en-GB" dirty="0"/>
              <a:t>Click to edit Master title style</a:t>
            </a:r>
            <a:endParaRPr lang="en-EE" dirty="0"/>
          </a:p>
        </p:txBody>
      </p:sp>
      <p:sp>
        <p:nvSpPr>
          <p:cNvPr id="3" name="Content Placeholder 2">
            <a:extLst>
              <a:ext uri="{FF2B5EF4-FFF2-40B4-BE49-F238E27FC236}">
                <a16:creationId xmlns:a16="http://schemas.microsoft.com/office/drawing/2014/main" id="{72CE0C74-9876-9E4D-BACE-A96BF80E0738}"/>
              </a:ext>
            </a:extLst>
          </p:cNvPr>
          <p:cNvSpPr>
            <a:spLocks noGrp="1"/>
          </p:cNvSpPr>
          <p:nvPr>
            <p:ph sz="half" idx="1"/>
          </p:nvPr>
        </p:nvSpPr>
        <p:spPr>
          <a:xfrm>
            <a:off x="944216" y="2410216"/>
            <a:ext cx="4903306" cy="3766747"/>
          </a:xfrm>
        </p:spPr>
        <p:txBody>
          <a:bodyPr/>
          <a:lstStyle>
            <a:lvl1pPr>
              <a:defRPr sz="2600"/>
            </a:lvl1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4" name="Content Placeholder 3">
            <a:extLst>
              <a:ext uri="{FF2B5EF4-FFF2-40B4-BE49-F238E27FC236}">
                <a16:creationId xmlns:a16="http://schemas.microsoft.com/office/drawing/2014/main" id="{3D7E8704-9591-244D-B2C3-9EC2E882678D}"/>
              </a:ext>
            </a:extLst>
          </p:cNvPr>
          <p:cNvSpPr>
            <a:spLocks noGrp="1"/>
          </p:cNvSpPr>
          <p:nvPr>
            <p:ph sz="half" idx="2"/>
          </p:nvPr>
        </p:nvSpPr>
        <p:spPr>
          <a:xfrm>
            <a:off x="6172200" y="2410216"/>
            <a:ext cx="5181600" cy="3766748"/>
          </a:xfrm>
        </p:spPr>
        <p:txBody>
          <a:bodyPr/>
          <a:lstStyle>
            <a:lvl1pPr>
              <a:defRPr sz="2600"/>
            </a:lvl1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7" name="Slide Number Placeholder 6">
            <a:extLst>
              <a:ext uri="{FF2B5EF4-FFF2-40B4-BE49-F238E27FC236}">
                <a16:creationId xmlns:a16="http://schemas.microsoft.com/office/drawing/2014/main" id="{64430801-5809-284D-8876-8B6C8993122B}"/>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2008515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FF783-C2B3-574B-B40F-AF79AF57EE8F}"/>
              </a:ext>
            </a:extLst>
          </p:cNvPr>
          <p:cNvSpPr>
            <a:spLocks noGrp="1"/>
          </p:cNvSpPr>
          <p:nvPr>
            <p:ph type="body" idx="1"/>
          </p:nvPr>
        </p:nvSpPr>
        <p:spPr>
          <a:xfrm>
            <a:off x="944217" y="1321904"/>
            <a:ext cx="4879492" cy="823912"/>
          </a:xfrm>
        </p:spPr>
        <p:txBody>
          <a:bodyPr anchor="b">
            <a:normAutofit/>
          </a:bodyPr>
          <a:lstStyle>
            <a:lvl1pPr marL="0" indent="0">
              <a:buNone/>
              <a:defRPr sz="2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ED75D42-99EE-004D-B567-CD2C3ED5D854}"/>
              </a:ext>
            </a:extLst>
          </p:cNvPr>
          <p:cNvSpPr>
            <a:spLocks noGrp="1"/>
          </p:cNvSpPr>
          <p:nvPr>
            <p:ph sz="half" idx="2"/>
          </p:nvPr>
        </p:nvSpPr>
        <p:spPr>
          <a:xfrm>
            <a:off x="944217" y="2364477"/>
            <a:ext cx="4879492" cy="3825186"/>
          </a:xfrm>
        </p:spPr>
        <p:txBody>
          <a:bodyPr/>
          <a:lstStyle>
            <a:lvl1pPr>
              <a:defRPr sz="2600"/>
            </a:lvl1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5" name="Text Placeholder 4">
            <a:extLst>
              <a:ext uri="{FF2B5EF4-FFF2-40B4-BE49-F238E27FC236}">
                <a16:creationId xmlns:a16="http://schemas.microsoft.com/office/drawing/2014/main" id="{6AE2F44D-46B1-D643-83B8-7FF62241644D}"/>
              </a:ext>
            </a:extLst>
          </p:cNvPr>
          <p:cNvSpPr>
            <a:spLocks noGrp="1"/>
          </p:cNvSpPr>
          <p:nvPr>
            <p:ph type="body" sz="quarter" idx="3"/>
          </p:nvPr>
        </p:nvSpPr>
        <p:spPr>
          <a:xfrm>
            <a:off x="6172200" y="1321904"/>
            <a:ext cx="5183188" cy="823912"/>
          </a:xfrm>
        </p:spPr>
        <p:txBody>
          <a:bodyPr anchor="b">
            <a:normAutofit/>
          </a:bodyPr>
          <a:lstStyle>
            <a:lvl1pPr marL="0" indent="0">
              <a:buNone/>
              <a:defRPr sz="2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5B848F-461B-7C4A-BA4D-3F7A35E55830}"/>
              </a:ext>
            </a:extLst>
          </p:cNvPr>
          <p:cNvSpPr>
            <a:spLocks noGrp="1"/>
          </p:cNvSpPr>
          <p:nvPr>
            <p:ph sz="quarter" idx="4"/>
          </p:nvPr>
        </p:nvSpPr>
        <p:spPr>
          <a:xfrm>
            <a:off x="6172200" y="2364477"/>
            <a:ext cx="5183188" cy="3825186"/>
          </a:xfrm>
        </p:spPr>
        <p:txBody>
          <a:bodyPr/>
          <a:lstStyle>
            <a:lvl1pPr>
              <a:defRPr sz="2600"/>
            </a:lvl1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9" name="Slide Number Placeholder 8">
            <a:extLst>
              <a:ext uri="{FF2B5EF4-FFF2-40B4-BE49-F238E27FC236}">
                <a16:creationId xmlns:a16="http://schemas.microsoft.com/office/drawing/2014/main" id="{6459C89C-80F8-5744-80C1-DACBC1F1F202}"/>
              </a:ext>
            </a:extLst>
          </p:cNvPr>
          <p:cNvSpPr>
            <a:spLocks noGrp="1"/>
          </p:cNvSpPr>
          <p:nvPr>
            <p:ph type="sldNum" sz="quarter" idx="12"/>
          </p:nvPr>
        </p:nvSpPr>
        <p:spPr>
          <a:xfrm>
            <a:off x="920403" y="6356350"/>
            <a:ext cx="2743200" cy="365125"/>
          </a:xfrm>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444488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14E473-9264-4F4B-89A7-6F8E37273E4F}"/>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11" name="Title 1">
            <a:extLst>
              <a:ext uri="{FF2B5EF4-FFF2-40B4-BE49-F238E27FC236}">
                <a16:creationId xmlns:a16="http://schemas.microsoft.com/office/drawing/2014/main" id="{24FBCBDD-C6F1-1507-F3E6-24E0C0895CB1}"/>
              </a:ext>
            </a:extLst>
          </p:cNvPr>
          <p:cNvSpPr>
            <a:spLocks noGrp="1"/>
          </p:cNvSpPr>
          <p:nvPr>
            <p:ph type="title"/>
          </p:nvPr>
        </p:nvSpPr>
        <p:spPr>
          <a:xfrm>
            <a:off x="2872408" y="359495"/>
            <a:ext cx="6447184" cy="939754"/>
          </a:xfrm>
          <a:prstGeom prst="rect">
            <a:avLst/>
          </a:prstGeom>
        </p:spPr>
        <p:txBody>
          <a:bodyPr/>
          <a:lstStyle>
            <a:lvl1pPr algn="ctr">
              <a:defRPr/>
            </a:lvl1pPr>
          </a:lstStyle>
          <a:p>
            <a:r>
              <a:rPr lang="en-GB" dirty="0"/>
              <a:t>Click to edit Master title style</a:t>
            </a:r>
            <a:endParaRPr lang="en-EE" dirty="0"/>
          </a:p>
        </p:txBody>
      </p:sp>
      <p:sp>
        <p:nvSpPr>
          <p:cNvPr id="14" name="Title 1">
            <a:extLst>
              <a:ext uri="{FF2B5EF4-FFF2-40B4-BE49-F238E27FC236}">
                <a16:creationId xmlns:a16="http://schemas.microsoft.com/office/drawing/2014/main" id="{BDEF21DA-90FD-7C9B-008C-BCAF95CBCB0F}"/>
              </a:ext>
            </a:extLst>
          </p:cNvPr>
          <p:cNvSpPr txBox="1">
            <a:spLocks/>
          </p:cNvSpPr>
          <p:nvPr userDrawn="1"/>
        </p:nvSpPr>
        <p:spPr>
          <a:xfrm>
            <a:off x="944216" y="3429000"/>
            <a:ext cx="3656033" cy="668131"/>
          </a:xfrm>
          <a:prstGeom prst="rect">
            <a:avLst/>
          </a:prstGeom>
        </p:spPr>
        <p:txBody>
          <a:bodyPr vert="horz" lIns="91440" tIns="45720" rIns="91440" bIns="45720" rtlCol="0" anchor="b">
            <a:noAutofit/>
          </a:bodyPr>
          <a:lstStyle>
            <a:lvl1pPr algn="r"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algn="ctr">
              <a:lnSpc>
                <a:spcPct val="100000"/>
              </a:lnSpc>
            </a:pPr>
            <a:r>
              <a:rPr lang="en-GB" sz="2600" dirty="0"/>
              <a:t>Click to edit Master title style</a:t>
            </a:r>
            <a:endParaRPr lang="en-EE" sz="2600" dirty="0"/>
          </a:p>
        </p:txBody>
      </p:sp>
      <p:sp>
        <p:nvSpPr>
          <p:cNvPr id="15" name="Title 1">
            <a:extLst>
              <a:ext uri="{FF2B5EF4-FFF2-40B4-BE49-F238E27FC236}">
                <a16:creationId xmlns:a16="http://schemas.microsoft.com/office/drawing/2014/main" id="{6DC1F997-3878-0705-7654-6D423A8496EB}"/>
              </a:ext>
            </a:extLst>
          </p:cNvPr>
          <p:cNvSpPr txBox="1">
            <a:spLocks/>
          </p:cNvSpPr>
          <p:nvPr userDrawn="1"/>
        </p:nvSpPr>
        <p:spPr>
          <a:xfrm>
            <a:off x="4267984" y="3429000"/>
            <a:ext cx="3656033" cy="668131"/>
          </a:xfrm>
          <a:prstGeom prst="rect">
            <a:avLst/>
          </a:prstGeom>
        </p:spPr>
        <p:txBody>
          <a:bodyPr vert="horz" lIns="91440" tIns="45720" rIns="91440" bIns="45720" rtlCol="0" anchor="b">
            <a:noAutofit/>
          </a:bodyPr>
          <a:lstStyle>
            <a:lvl1pPr algn="r"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algn="ctr">
              <a:lnSpc>
                <a:spcPct val="100000"/>
              </a:lnSpc>
            </a:pPr>
            <a:r>
              <a:rPr lang="en-GB" sz="2600" dirty="0"/>
              <a:t>Click to edit Master title style</a:t>
            </a:r>
            <a:endParaRPr lang="en-EE" sz="2600" dirty="0"/>
          </a:p>
        </p:txBody>
      </p:sp>
      <p:sp>
        <p:nvSpPr>
          <p:cNvPr id="16" name="Title 1">
            <a:extLst>
              <a:ext uri="{FF2B5EF4-FFF2-40B4-BE49-F238E27FC236}">
                <a16:creationId xmlns:a16="http://schemas.microsoft.com/office/drawing/2014/main" id="{02C6E838-A71F-D165-547C-5A4EF68AC0A0}"/>
              </a:ext>
            </a:extLst>
          </p:cNvPr>
          <p:cNvSpPr txBox="1">
            <a:spLocks/>
          </p:cNvSpPr>
          <p:nvPr userDrawn="1"/>
        </p:nvSpPr>
        <p:spPr>
          <a:xfrm>
            <a:off x="7515181" y="3429000"/>
            <a:ext cx="3656033" cy="668131"/>
          </a:xfrm>
          <a:prstGeom prst="rect">
            <a:avLst/>
          </a:prstGeom>
        </p:spPr>
        <p:txBody>
          <a:bodyPr vert="horz" lIns="91440" tIns="45720" rIns="91440" bIns="45720" rtlCol="0" anchor="b">
            <a:noAutofit/>
          </a:bodyPr>
          <a:lstStyle>
            <a:lvl1pPr algn="r"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algn="ctr">
              <a:lnSpc>
                <a:spcPct val="100000"/>
              </a:lnSpc>
            </a:pPr>
            <a:r>
              <a:rPr lang="en-GB" sz="2600" dirty="0"/>
              <a:t>Click to edit Master title style</a:t>
            </a:r>
            <a:endParaRPr lang="en-EE" sz="2600" dirty="0"/>
          </a:p>
        </p:txBody>
      </p:sp>
      <p:sp>
        <p:nvSpPr>
          <p:cNvPr id="19" name="Content Placeholder 17">
            <a:extLst>
              <a:ext uri="{FF2B5EF4-FFF2-40B4-BE49-F238E27FC236}">
                <a16:creationId xmlns:a16="http://schemas.microsoft.com/office/drawing/2014/main" id="{3309BBD8-3943-8FDC-433D-21C10D3ACAF8}"/>
              </a:ext>
            </a:extLst>
          </p:cNvPr>
          <p:cNvSpPr>
            <a:spLocks noGrp="1"/>
          </p:cNvSpPr>
          <p:nvPr>
            <p:ph sz="quarter" idx="13"/>
          </p:nvPr>
        </p:nvSpPr>
        <p:spPr>
          <a:xfrm>
            <a:off x="1296271" y="4389200"/>
            <a:ext cx="2951922" cy="1619021"/>
          </a:xfrm>
        </p:spPr>
        <p:txBody>
          <a:bodyPr>
            <a:noAutofit/>
          </a:bodyPr>
          <a:lstStyle>
            <a:lvl1pPr marL="0" indent="0" algn="ctr">
              <a:lnSpc>
                <a:spcPts val="1780"/>
              </a:lnSpc>
              <a:spcBef>
                <a:spcPts val="0"/>
              </a:spcBef>
              <a:buFontTx/>
              <a:buNone/>
              <a:defRPr sz="1400">
                <a:solidFill>
                  <a:schemeClr val="tx1"/>
                </a:solidFill>
              </a:defRPr>
            </a:lvl1pPr>
            <a:lvl2pPr marL="0" indent="0" algn="ctr">
              <a:lnSpc>
                <a:spcPts val="1780"/>
              </a:lnSpc>
              <a:buFontTx/>
              <a:buNone/>
              <a:defRPr sz="1400">
                <a:solidFill>
                  <a:schemeClr val="tx1"/>
                </a:solidFill>
              </a:defRPr>
            </a:lvl2pPr>
            <a:lvl3pPr marL="0" indent="0" algn="ctr">
              <a:lnSpc>
                <a:spcPts val="1780"/>
              </a:lnSpc>
              <a:buFontTx/>
              <a:buNone/>
              <a:defRPr sz="1400">
                <a:solidFill>
                  <a:schemeClr val="tx1"/>
                </a:solidFill>
              </a:defRPr>
            </a:lvl3pPr>
            <a:lvl4pPr marL="0" indent="0" algn="ctr">
              <a:lnSpc>
                <a:spcPts val="1780"/>
              </a:lnSpc>
              <a:buFontTx/>
              <a:buNone/>
              <a:defRPr sz="1400">
                <a:solidFill>
                  <a:schemeClr val="tx1"/>
                </a:solidFill>
              </a:defRPr>
            </a:lvl4pPr>
            <a:lvl5pPr marL="0" indent="0" algn="ctr">
              <a:lnSpc>
                <a:spcPts val="1780"/>
              </a:lnSpc>
              <a:buFontTx/>
              <a:buNone/>
              <a:defRPr sz="1400">
                <a:solidFill>
                  <a:schemeClr val="tx1"/>
                </a:solidFill>
              </a:defRPr>
            </a:lvl5pPr>
          </a:lstStyle>
          <a:p>
            <a:pPr lvl="0"/>
            <a:r>
              <a:rPr lang="en-GB" dirty="0"/>
              <a:t>Click to edit Master text styles</a:t>
            </a:r>
            <a:endParaRPr lang="en-EE" dirty="0"/>
          </a:p>
        </p:txBody>
      </p:sp>
      <p:sp>
        <p:nvSpPr>
          <p:cNvPr id="20" name="Content Placeholder 17">
            <a:extLst>
              <a:ext uri="{FF2B5EF4-FFF2-40B4-BE49-F238E27FC236}">
                <a16:creationId xmlns:a16="http://schemas.microsoft.com/office/drawing/2014/main" id="{6879C181-9991-F8C9-5C7C-098FF507A2F6}"/>
              </a:ext>
            </a:extLst>
          </p:cNvPr>
          <p:cNvSpPr>
            <a:spLocks noGrp="1"/>
          </p:cNvSpPr>
          <p:nvPr>
            <p:ph sz="quarter" idx="14"/>
          </p:nvPr>
        </p:nvSpPr>
        <p:spPr>
          <a:xfrm>
            <a:off x="4620039" y="4389200"/>
            <a:ext cx="2951922" cy="1619021"/>
          </a:xfrm>
        </p:spPr>
        <p:txBody>
          <a:bodyPr>
            <a:noAutofit/>
          </a:bodyPr>
          <a:lstStyle>
            <a:lvl1pPr marL="0" indent="0" algn="ctr">
              <a:lnSpc>
                <a:spcPts val="1780"/>
              </a:lnSpc>
              <a:spcBef>
                <a:spcPts val="0"/>
              </a:spcBef>
              <a:buFontTx/>
              <a:buNone/>
              <a:defRPr sz="1400">
                <a:solidFill>
                  <a:schemeClr val="tx1"/>
                </a:solidFill>
              </a:defRPr>
            </a:lvl1pPr>
            <a:lvl2pPr marL="0" indent="0" algn="ctr">
              <a:lnSpc>
                <a:spcPts val="1780"/>
              </a:lnSpc>
              <a:buFontTx/>
              <a:buNone/>
              <a:defRPr sz="1400">
                <a:solidFill>
                  <a:schemeClr val="tx1"/>
                </a:solidFill>
              </a:defRPr>
            </a:lvl2pPr>
            <a:lvl3pPr marL="0" indent="0" algn="ctr">
              <a:lnSpc>
                <a:spcPts val="1780"/>
              </a:lnSpc>
              <a:buFontTx/>
              <a:buNone/>
              <a:defRPr sz="1400">
                <a:solidFill>
                  <a:schemeClr val="tx1"/>
                </a:solidFill>
              </a:defRPr>
            </a:lvl3pPr>
            <a:lvl4pPr marL="0" indent="0" algn="ctr">
              <a:lnSpc>
                <a:spcPts val="1780"/>
              </a:lnSpc>
              <a:buFontTx/>
              <a:buNone/>
              <a:defRPr sz="1400">
                <a:solidFill>
                  <a:schemeClr val="tx1"/>
                </a:solidFill>
              </a:defRPr>
            </a:lvl4pPr>
            <a:lvl5pPr marL="0" indent="0" algn="ctr">
              <a:lnSpc>
                <a:spcPts val="1780"/>
              </a:lnSpc>
              <a:buFontTx/>
              <a:buNone/>
              <a:defRPr sz="1400">
                <a:solidFill>
                  <a:schemeClr val="tx1"/>
                </a:solidFill>
              </a:defRPr>
            </a:lvl5pPr>
          </a:lstStyle>
          <a:p>
            <a:pPr lvl="0"/>
            <a:r>
              <a:rPr lang="en-GB" dirty="0"/>
              <a:t>Click to edit Master text styles</a:t>
            </a:r>
            <a:endParaRPr lang="en-EE" dirty="0"/>
          </a:p>
        </p:txBody>
      </p:sp>
      <p:sp>
        <p:nvSpPr>
          <p:cNvPr id="21" name="Content Placeholder 17">
            <a:extLst>
              <a:ext uri="{FF2B5EF4-FFF2-40B4-BE49-F238E27FC236}">
                <a16:creationId xmlns:a16="http://schemas.microsoft.com/office/drawing/2014/main" id="{C79C480C-30CC-712B-F64F-99C183C3DBE4}"/>
              </a:ext>
            </a:extLst>
          </p:cNvPr>
          <p:cNvSpPr>
            <a:spLocks noGrp="1"/>
          </p:cNvSpPr>
          <p:nvPr>
            <p:ph sz="quarter" idx="15"/>
          </p:nvPr>
        </p:nvSpPr>
        <p:spPr>
          <a:xfrm>
            <a:off x="7924017" y="4389200"/>
            <a:ext cx="2951922" cy="1619021"/>
          </a:xfrm>
        </p:spPr>
        <p:txBody>
          <a:bodyPr>
            <a:noAutofit/>
          </a:bodyPr>
          <a:lstStyle>
            <a:lvl1pPr marL="0" indent="0" algn="ctr">
              <a:lnSpc>
                <a:spcPts val="1780"/>
              </a:lnSpc>
              <a:spcBef>
                <a:spcPts val="0"/>
              </a:spcBef>
              <a:buFontTx/>
              <a:buNone/>
              <a:defRPr sz="1400">
                <a:solidFill>
                  <a:schemeClr val="tx1"/>
                </a:solidFill>
              </a:defRPr>
            </a:lvl1pPr>
            <a:lvl2pPr marL="0" indent="0" algn="ctr">
              <a:lnSpc>
                <a:spcPts val="1780"/>
              </a:lnSpc>
              <a:buFontTx/>
              <a:buNone/>
              <a:defRPr sz="1400">
                <a:solidFill>
                  <a:schemeClr val="tx1"/>
                </a:solidFill>
              </a:defRPr>
            </a:lvl2pPr>
            <a:lvl3pPr marL="0" indent="0" algn="ctr">
              <a:lnSpc>
                <a:spcPts val="1780"/>
              </a:lnSpc>
              <a:buFontTx/>
              <a:buNone/>
              <a:defRPr sz="1400">
                <a:solidFill>
                  <a:schemeClr val="tx1"/>
                </a:solidFill>
              </a:defRPr>
            </a:lvl3pPr>
            <a:lvl4pPr marL="0" indent="0" algn="ctr">
              <a:lnSpc>
                <a:spcPts val="1780"/>
              </a:lnSpc>
              <a:buFontTx/>
              <a:buNone/>
              <a:defRPr sz="1400">
                <a:solidFill>
                  <a:schemeClr val="tx1"/>
                </a:solidFill>
              </a:defRPr>
            </a:lvl4pPr>
            <a:lvl5pPr marL="0" indent="0" algn="ctr">
              <a:lnSpc>
                <a:spcPts val="1780"/>
              </a:lnSpc>
              <a:buFontTx/>
              <a:buNone/>
              <a:defRPr sz="1400">
                <a:solidFill>
                  <a:schemeClr val="tx1"/>
                </a:solidFill>
              </a:defRPr>
            </a:lvl5pPr>
          </a:lstStyle>
          <a:p>
            <a:pPr lvl="0"/>
            <a:r>
              <a:rPr lang="en-GB" dirty="0"/>
              <a:t>Click to edit Master text styles</a:t>
            </a:r>
            <a:endParaRPr lang="en-EE" dirty="0"/>
          </a:p>
        </p:txBody>
      </p:sp>
    </p:spTree>
    <p:extLst>
      <p:ext uri="{BB962C8B-B14F-4D97-AF65-F5344CB8AC3E}">
        <p14:creationId xmlns:p14="http://schemas.microsoft.com/office/powerpoint/2010/main" val="62879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88CD-BC0F-CA48-974A-3C8B6D4E82E0}"/>
              </a:ext>
            </a:extLst>
          </p:cNvPr>
          <p:cNvSpPr>
            <a:spLocks noGrp="1"/>
          </p:cNvSpPr>
          <p:nvPr>
            <p:ph type="title"/>
          </p:nvPr>
        </p:nvSpPr>
        <p:spPr>
          <a:xfrm>
            <a:off x="944216" y="1376065"/>
            <a:ext cx="10409583" cy="854765"/>
          </a:xfrm>
          <a:prstGeom prst="rect">
            <a:avLst/>
          </a:prstGeom>
        </p:spPr>
        <p:txBody>
          <a:bodyPr/>
          <a:lstStyle/>
          <a:p>
            <a:r>
              <a:rPr lang="en-GB"/>
              <a:t>Click to edit Master title style</a:t>
            </a:r>
            <a:endParaRPr lang="en-EE"/>
          </a:p>
        </p:txBody>
      </p:sp>
      <p:sp>
        <p:nvSpPr>
          <p:cNvPr id="5" name="Slide Number Placeholder 4">
            <a:extLst>
              <a:ext uri="{FF2B5EF4-FFF2-40B4-BE49-F238E27FC236}">
                <a16:creationId xmlns:a16="http://schemas.microsoft.com/office/drawing/2014/main" id="{7014E473-9264-4F4B-89A7-6F8E37273E4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755462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95F41-FE22-3445-8E91-D9785F0AEA0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1732407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4E36-1736-764D-BED6-218C955295B0}"/>
              </a:ext>
            </a:extLst>
          </p:cNvPr>
          <p:cNvSpPr>
            <a:spLocks noGrp="1"/>
          </p:cNvSpPr>
          <p:nvPr>
            <p:ph type="title"/>
          </p:nvPr>
        </p:nvSpPr>
        <p:spPr>
          <a:xfrm>
            <a:off x="944216" y="1309816"/>
            <a:ext cx="3827809" cy="999196"/>
          </a:xfrm>
          <a:prstGeom prst="rect">
            <a:avLst/>
          </a:prstGeom>
        </p:spPr>
        <p:txBody>
          <a:bodyPr anchor="t"/>
          <a:lstStyle>
            <a:lvl1pPr>
              <a:defRPr sz="3200"/>
            </a:lvl1pPr>
          </a:lstStyle>
          <a:p>
            <a:r>
              <a:rPr lang="en-GB" dirty="0"/>
              <a:t>Click to edit Master title style</a:t>
            </a:r>
            <a:endParaRPr lang="en-EE" dirty="0"/>
          </a:p>
        </p:txBody>
      </p:sp>
      <p:sp>
        <p:nvSpPr>
          <p:cNvPr id="3" name="Content Placeholder 2">
            <a:extLst>
              <a:ext uri="{FF2B5EF4-FFF2-40B4-BE49-F238E27FC236}">
                <a16:creationId xmlns:a16="http://schemas.microsoft.com/office/drawing/2014/main" id="{8E67373B-4601-5B4F-A6BD-0C5134D236B5}"/>
              </a:ext>
            </a:extLst>
          </p:cNvPr>
          <p:cNvSpPr>
            <a:spLocks noGrp="1"/>
          </p:cNvSpPr>
          <p:nvPr>
            <p:ph idx="1"/>
          </p:nvPr>
        </p:nvSpPr>
        <p:spPr>
          <a:xfrm>
            <a:off x="5183188" y="1309815"/>
            <a:ext cx="6172200" cy="4905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000" marR="0" lvl="0" indent="-342000" algn="l" defTabSz="914400" rtl="0" eaLnBrk="1" fontAlgn="auto" latinLnBrk="0" hangingPunct="1">
              <a:lnSpc>
                <a:spcPct val="110000"/>
              </a:lnSpc>
              <a:spcBef>
                <a:spcPts val="1000"/>
              </a:spcBef>
              <a:spcAft>
                <a:spcPts val="0"/>
              </a:spcAft>
              <a:buClr>
                <a:srgbClr val="3FA9F5"/>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Click to edit Master text styles</a:t>
            </a:r>
          </a:p>
          <a:p>
            <a:pPr marL="536575" marR="0" lvl="1" indent="-268288" algn="l" defTabSz="914400" rtl="0" eaLnBrk="1" fontAlgn="auto" latinLnBrk="0" hangingPunct="1">
              <a:lnSpc>
                <a:spcPct val="110000"/>
              </a:lnSpc>
              <a:spcBef>
                <a:spcPts val="500"/>
              </a:spcBef>
              <a:spcAft>
                <a:spcPts val="0"/>
              </a:spcAft>
              <a:buClr>
                <a:srgbClr val="3FA9F5"/>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Second level</a:t>
            </a:r>
          </a:p>
          <a:p>
            <a:pPr marL="715963" marR="0" lvl="2"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20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Third level</a:t>
            </a:r>
          </a:p>
          <a:p>
            <a:pPr marL="893763" marR="0" lvl="3" indent="-268288" algn="l" defTabSz="914400" rtl="0" eaLnBrk="1" fontAlgn="auto" latinLnBrk="0" hangingPunct="1">
              <a:lnSpc>
                <a:spcPct val="110000"/>
              </a:lnSpc>
              <a:spcBef>
                <a:spcPts val="500"/>
              </a:spcBef>
              <a:spcAft>
                <a:spcPts val="0"/>
              </a:spcAft>
              <a:buClr>
                <a:srgbClr val="3FA9F5"/>
              </a:buClr>
              <a:buSzTx/>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Fourth level</a:t>
            </a:r>
          </a:p>
          <a:p>
            <a:pPr marL="1073150" marR="0" lvl="4" indent="-268288" algn="l" defTabSz="914400" rtl="0" eaLnBrk="1" fontAlgn="auto" latinLnBrk="0" hangingPunct="1">
              <a:lnSpc>
                <a:spcPct val="110000"/>
              </a:lnSpc>
              <a:spcBef>
                <a:spcPts val="500"/>
              </a:spcBef>
              <a:spcAft>
                <a:spcPts val="0"/>
              </a:spcAft>
              <a:buClr>
                <a:srgbClr val="3FA9F5"/>
              </a:buClr>
              <a:buSzPct val="100000"/>
              <a:buFont typeface="Roboto" panose="02000000000000000000" pitchFamily="2" charset="0"/>
              <a:buChar char="•"/>
              <a:tabLst/>
              <a:defRPr/>
            </a:pPr>
            <a:r>
              <a:rPr kumimoji="0" lang="en-GB" sz="1800" b="0" i="0" u="none" strike="noStrike" kern="1200" cap="none" spc="0" normalizeH="0" baseline="0" noProof="0" dirty="0">
                <a:ln>
                  <a:noFill/>
                </a:ln>
                <a:solidFill>
                  <a:srgbClr val="3B4255"/>
                </a:solidFill>
                <a:effectLst/>
                <a:uLnTx/>
                <a:uFillTx/>
                <a:latin typeface="Roboto" panose="02000000000000000000" pitchFamily="2" charset="0"/>
                <a:ea typeface="Roboto" panose="02000000000000000000" pitchFamily="2" charset="0"/>
                <a:cs typeface="Roboto" panose="02000000000000000000" pitchFamily="2" charset="0"/>
              </a:rPr>
              <a:t>Fifth level</a:t>
            </a:r>
            <a:endParaRPr lang="en-GB" dirty="0"/>
          </a:p>
        </p:txBody>
      </p:sp>
      <p:sp>
        <p:nvSpPr>
          <p:cNvPr id="4" name="Text Placeholder 3">
            <a:extLst>
              <a:ext uri="{FF2B5EF4-FFF2-40B4-BE49-F238E27FC236}">
                <a16:creationId xmlns:a16="http://schemas.microsoft.com/office/drawing/2014/main" id="{282E1638-17D3-1445-84B3-11C5CCD1E9DC}"/>
              </a:ext>
            </a:extLst>
          </p:cNvPr>
          <p:cNvSpPr>
            <a:spLocks noGrp="1"/>
          </p:cNvSpPr>
          <p:nvPr>
            <p:ph type="body" sz="half" idx="2"/>
          </p:nvPr>
        </p:nvSpPr>
        <p:spPr>
          <a:xfrm>
            <a:off x="944216" y="2483707"/>
            <a:ext cx="3827809" cy="37317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A23AFB0C-DF0B-8B4F-9FCC-9A12B0B23586}"/>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790131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6" name="Title 1">
            <a:extLst>
              <a:ext uri="{FF2B5EF4-FFF2-40B4-BE49-F238E27FC236}">
                <a16:creationId xmlns:a16="http://schemas.microsoft.com/office/drawing/2014/main" id="{DE32B20B-FDC9-8F4C-90CA-8B963575209C}"/>
              </a:ext>
            </a:extLst>
          </p:cNvPr>
          <p:cNvSpPr>
            <a:spLocks noGrp="1"/>
          </p:cNvSpPr>
          <p:nvPr>
            <p:ph type="title"/>
          </p:nvPr>
        </p:nvSpPr>
        <p:spPr>
          <a:xfrm>
            <a:off x="944216" y="1376064"/>
            <a:ext cx="3827809" cy="932947"/>
          </a:xfrm>
          <a:prstGeom prst="rect">
            <a:avLst/>
          </a:prstGeom>
        </p:spPr>
        <p:txBody>
          <a:bodyPr anchor="t">
            <a:noAutofit/>
          </a:bodyPr>
          <a:lstStyle>
            <a:lvl1pPr>
              <a:defRPr sz="3600"/>
            </a:lvl1pPr>
          </a:lstStyle>
          <a:p>
            <a:r>
              <a:rPr lang="en-GB" dirty="0"/>
              <a:t>Click to edit Master title style</a:t>
            </a:r>
            <a:endParaRPr lang="en-EE" dirty="0"/>
          </a:p>
        </p:txBody>
      </p:sp>
      <p:sp>
        <p:nvSpPr>
          <p:cNvPr id="8" name="Text Placeholder 3">
            <a:extLst>
              <a:ext uri="{FF2B5EF4-FFF2-40B4-BE49-F238E27FC236}">
                <a16:creationId xmlns:a16="http://schemas.microsoft.com/office/drawing/2014/main" id="{7F0BF246-9AEB-C54B-BDD4-781B86B347FB}"/>
              </a:ext>
            </a:extLst>
          </p:cNvPr>
          <p:cNvSpPr>
            <a:spLocks noGrp="1"/>
          </p:cNvSpPr>
          <p:nvPr>
            <p:ph type="body" sz="half" idx="2"/>
          </p:nvPr>
        </p:nvSpPr>
        <p:spPr>
          <a:xfrm>
            <a:off x="944216" y="2564091"/>
            <a:ext cx="3827809" cy="36513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3" name="Chart Placeholder 2">
            <a:extLst>
              <a:ext uri="{FF2B5EF4-FFF2-40B4-BE49-F238E27FC236}">
                <a16:creationId xmlns:a16="http://schemas.microsoft.com/office/drawing/2014/main" id="{8C5F4625-F244-3A69-A3F1-68F0AF44DE6A}"/>
              </a:ext>
            </a:extLst>
          </p:cNvPr>
          <p:cNvSpPr>
            <a:spLocks noGrp="1"/>
          </p:cNvSpPr>
          <p:nvPr>
            <p:ph type="chart" sz="quarter" idx="13"/>
          </p:nvPr>
        </p:nvSpPr>
        <p:spPr>
          <a:xfrm>
            <a:off x="6096000" y="462205"/>
            <a:ext cx="5608638" cy="2760663"/>
          </a:xfrm>
        </p:spPr>
        <p:txBody>
          <a:bodyPr/>
          <a:lstStyle/>
          <a:p>
            <a:endParaRPr lang="en-EE"/>
          </a:p>
        </p:txBody>
      </p:sp>
      <p:sp>
        <p:nvSpPr>
          <p:cNvPr id="4" name="Chart Placeholder 2">
            <a:extLst>
              <a:ext uri="{FF2B5EF4-FFF2-40B4-BE49-F238E27FC236}">
                <a16:creationId xmlns:a16="http://schemas.microsoft.com/office/drawing/2014/main" id="{DBD62647-5172-1C7F-3DCD-D547FB59C2A4}"/>
              </a:ext>
            </a:extLst>
          </p:cNvPr>
          <p:cNvSpPr>
            <a:spLocks noGrp="1"/>
          </p:cNvSpPr>
          <p:nvPr>
            <p:ph type="chart" sz="quarter" idx="14"/>
          </p:nvPr>
        </p:nvSpPr>
        <p:spPr>
          <a:xfrm>
            <a:off x="6096000" y="3610922"/>
            <a:ext cx="5608638" cy="2760663"/>
          </a:xfrm>
        </p:spPr>
        <p:txBody>
          <a:bodyPr/>
          <a:lstStyle/>
          <a:p>
            <a:endParaRPr lang="en-EE"/>
          </a:p>
        </p:txBody>
      </p:sp>
    </p:spTree>
    <p:extLst>
      <p:ext uri="{BB962C8B-B14F-4D97-AF65-F5344CB8AC3E}">
        <p14:creationId xmlns:p14="http://schemas.microsoft.com/office/powerpoint/2010/main" val="1996771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10" name="Picture Placeholder 7">
            <a:extLst>
              <a:ext uri="{FF2B5EF4-FFF2-40B4-BE49-F238E27FC236}">
                <a16:creationId xmlns:a16="http://schemas.microsoft.com/office/drawing/2014/main" id="{8212AC3F-595C-2E62-E62A-0FB52505E9E9}"/>
              </a:ext>
            </a:extLst>
          </p:cNvPr>
          <p:cNvSpPr>
            <a:spLocks noGrp="1"/>
          </p:cNvSpPr>
          <p:nvPr>
            <p:ph type="pic" sz="quarter" idx="11"/>
          </p:nvPr>
        </p:nvSpPr>
        <p:spPr>
          <a:xfrm>
            <a:off x="6096000" y="477765"/>
            <a:ext cx="5607050" cy="5902470"/>
          </a:xfrm>
          <a:prstGeom prst="roundRect">
            <a:avLst>
              <a:gd name="adj" fmla="val 10078"/>
            </a:avLst>
          </a:prstGeom>
        </p:spPr>
        <p:txBody>
          <a:bodyPr/>
          <a:lstStyle/>
          <a:p>
            <a:endParaRPr lang="en-EE"/>
          </a:p>
        </p:txBody>
      </p:sp>
      <p:sp>
        <p:nvSpPr>
          <p:cNvPr id="4" name="Title 1">
            <a:extLst>
              <a:ext uri="{FF2B5EF4-FFF2-40B4-BE49-F238E27FC236}">
                <a16:creationId xmlns:a16="http://schemas.microsoft.com/office/drawing/2014/main" id="{83F5A1C6-082E-EAA3-9297-644A0EE7511B}"/>
              </a:ext>
            </a:extLst>
          </p:cNvPr>
          <p:cNvSpPr>
            <a:spLocks noGrp="1"/>
          </p:cNvSpPr>
          <p:nvPr>
            <p:ph type="title"/>
          </p:nvPr>
        </p:nvSpPr>
        <p:spPr>
          <a:xfrm>
            <a:off x="944216" y="1423283"/>
            <a:ext cx="3827809" cy="1223276"/>
          </a:xfrm>
          <a:prstGeom prst="rect">
            <a:avLst/>
          </a:prstGeom>
        </p:spPr>
        <p:txBody>
          <a:bodyPr anchor="ctr">
            <a:noAutofit/>
          </a:bodyPr>
          <a:lstStyle>
            <a:lvl1pPr algn="l">
              <a:lnSpc>
                <a:spcPct val="90000"/>
              </a:lnSpc>
              <a:defRPr sz="5000"/>
            </a:lvl1pPr>
          </a:lstStyle>
          <a:p>
            <a:r>
              <a:rPr lang="en-GB" dirty="0"/>
              <a:t>Click to edit Master title style</a:t>
            </a:r>
            <a:endParaRPr lang="en-EE" dirty="0"/>
          </a:p>
        </p:txBody>
      </p:sp>
      <p:sp>
        <p:nvSpPr>
          <p:cNvPr id="11" name="Picture Placeholder 8">
            <a:extLst>
              <a:ext uri="{FF2B5EF4-FFF2-40B4-BE49-F238E27FC236}">
                <a16:creationId xmlns:a16="http://schemas.microsoft.com/office/drawing/2014/main" id="{B575F7EA-345A-7F20-3EA4-0B2FD6A1830F}"/>
              </a:ext>
            </a:extLst>
          </p:cNvPr>
          <p:cNvSpPr>
            <a:spLocks noGrp="1"/>
          </p:cNvSpPr>
          <p:nvPr>
            <p:ph type="pic" sz="quarter" idx="13"/>
          </p:nvPr>
        </p:nvSpPr>
        <p:spPr>
          <a:xfrm>
            <a:off x="4934744" y="1054894"/>
            <a:ext cx="2322512" cy="4748213"/>
          </a:xfrm>
          <a:prstGeom prst="roundRect">
            <a:avLst>
              <a:gd name="adj" fmla="val 12901"/>
            </a:avLst>
          </a:prstGeom>
        </p:spPr>
        <p:txBody>
          <a:bodyPr/>
          <a:lstStyle/>
          <a:p>
            <a:endParaRPr lang="en-EE" dirty="0"/>
          </a:p>
        </p:txBody>
      </p:sp>
      <p:sp>
        <p:nvSpPr>
          <p:cNvPr id="13" name="Text Placeholder 12">
            <a:extLst>
              <a:ext uri="{FF2B5EF4-FFF2-40B4-BE49-F238E27FC236}">
                <a16:creationId xmlns:a16="http://schemas.microsoft.com/office/drawing/2014/main" id="{1B7C20A4-EFE0-BED2-9A06-2E31D2B18FAD}"/>
              </a:ext>
            </a:extLst>
          </p:cNvPr>
          <p:cNvSpPr>
            <a:spLocks noGrp="1"/>
          </p:cNvSpPr>
          <p:nvPr>
            <p:ph type="body" sz="quarter" idx="14"/>
          </p:nvPr>
        </p:nvSpPr>
        <p:spPr>
          <a:xfrm>
            <a:off x="944563" y="2827176"/>
            <a:ext cx="3827462" cy="2046974"/>
          </a:xfrm>
        </p:spPr>
        <p:txBody>
          <a:bodyPr>
            <a:normAutofit/>
          </a:bodyPr>
          <a:lstStyle>
            <a:lvl1pPr marL="0" indent="0">
              <a:lnSpc>
                <a:spcPct val="107000"/>
              </a:lnSpc>
              <a:spcAft>
                <a:spcPts val="800"/>
              </a:spcAft>
              <a:buFontTx/>
              <a:buNone/>
              <a:defRPr sz="2600" b="1">
                <a:solidFill>
                  <a:srgbClr val="003A94"/>
                </a:solidFill>
              </a:defRPr>
            </a:lvl1pPr>
            <a:lvl2pPr marL="349200" indent="0">
              <a:buFontTx/>
              <a:buNone/>
              <a:defRPr b="1">
                <a:solidFill>
                  <a:srgbClr val="003A94"/>
                </a:solidFill>
              </a:defRPr>
            </a:lvl2pPr>
            <a:lvl3pPr marL="734400" indent="0">
              <a:buFontTx/>
              <a:buNone/>
              <a:defRPr b="1">
                <a:solidFill>
                  <a:srgbClr val="003A94"/>
                </a:solidFill>
              </a:defRPr>
            </a:lvl3pPr>
            <a:lvl4pPr marL="1119600" indent="0">
              <a:buFontTx/>
              <a:buNone/>
              <a:defRPr b="1">
                <a:solidFill>
                  <a:srgbClr val="003A94"/>
                </a:solidFill>
              </a:defRPr>
            </a:lvl4pPr>
            <a:lvl5pPr marL="1504800" indent="0">
              <a:buFontTx/>
              <a:buNone/>
              <a:defRPr b="1">
                <a:solidFill>
                  <a:srgbClr val="003A94"/>
                </a:solidFill>
              </a:defRPr>
            </a:lvl5pPr>
          </a:lstStyle>
          <a:p>
            <a:pPr lvl="0"/>
            <a:r>
              <a:rPr lang="en-GB" dirty="0"/>
              <a:t>Click to edit Master text styles</a:t>
            </a:r>
            <a:endParaRPr lang="en-EE" dirty="0"/>
          </a:p>
        </p:txBody>
      </p:sp>
      <p:sp>
        <p:nvSpPr>
          <p:cNvPr id="14" name="Text Placeholder 12">
            <a:extLst>
              <a:ext uri="{FF2B5EF4-FFF2-40B4-BE49-F238E27FC236}">
                <a16:creationId xmlns:a16="http://schemas.microsoft.com/office/drawing/2014/main" id="{ABA93B48-5F95-EE77-7DF5-3260A1E33490}"/>
              </a:ext>
            </a:extLst>
          </p:cNvPr>
          <p:cNvSpPr>
            <a:spLocks noGrp="1"/>
          </p:cNvSpPr>
          <p:nvPr>
            <p:ph type="body" sz="quarter" idx="15"/>
          </p:nvPr>
        </p:nvSpPr>
        <p:spPr>
          <a:xfrm>
            <a:off x="944563" y="5216056"/>
            <a:ext cx="3827462" cy="644054"/>
          </a:xfrm>
        </p:spPr>
        <p:txBody>
          <a:bodyPr>
            <a:normAutofit/>
          </a:bodyPr>
          <a:lstStyle>
            <a:lvl1pPr marL="0" indent="0">
              <a:lnSpc>
                <a:spcPct val="107000"/>
              </a:lnSpc>
              <a:spcAft>
                <a:spcPts val="800"/>
              </a:spcAft>
              <a:buFontTx/>
              <a:buNone/>
              <a:defRPr sz="1700" b="0">
                <a:solidFill>
                  <a:srgbClr val="3B4255"/>
                </a:solidFill>
              </a:defRPr>
            </a:lvl1pPr>
            <a:lvl2pPr marL="349200" indent="0">
              <a:buFontTx/>
              <a:buNone/>
              <a:defRPr b="1">
                <a:solidFill>
                  <a:srgbClr val="003A94"/>
                </a:solidFill>
              </a:defRPr>
            </a:lvl2pPr>
            <a:lvl3pPr marL="734400" indent="0">
              <a:buFontTx/>
              <a:buNone/>
              <a:defRPr b="1">
                <a:solidFill>
                  <a:srgbClr val="003A94"/>
                </a:solidFill>
              </a:defRPr>
            </a:lvl3pPr>
            <a:lvl4pPr marL="1119600" indent="0">
              <a:buFontTx/>
              <a:buNone/>
              <a:defRPr b="1">
                <a:solidFill>
                  <a:srgbClr val="003A94"/>
                </a:solidFill>
              </a:defRPr>
            </a:lvl4pPr>
            <a:lvl5pPr marL="1504800" indent="0">
              <a:buFontTx/>
              <a:buNone/>
              <a:defRPr b="1">
                <a:solidFill>
                  <a:srgbClr val="003A94"/>
                </a:solidFill>
              </a:defRPr>
            </a:lvl5pPr>
          </a:lstStyle>
          <a:p>
            <a:pPr lvl="0"/>
            <a:r>
              <a:rPr lang="en-GB" dirty="0"/>
              <a:t>Click to edit Master text styles</a:t>
            </a:r>
            <a:endParaRPr lang="en-EE" dirty="0"/>
          </a:p>
        </p:txBody>
      </p:sp>
    </p:spTree>
    <p:extLst>
      <p:ext uri="{BB962C8B-B14F-4D97-AF65-F5344CB8AC3E}">
        <p14:creationId xmlns:p14="http://schemas.microsoft.com/office/powerpoint/2010/main" val="196859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alkiri ja sisu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95B8F5-5379-1037-D68A-D72A612CA73B}"/>
              </a:ext>
            </a:extLst>
          </p:cNvPr>
          <p:cNvSpPr>
            <a:spLocks noGrp="1"/>
          </p:cNvSpPr>
          <p:nvPr>
            <p:ph type="ctrTitle" idx="4294967295" hasCustomPrompt="1"/>
          </p:nvPr>
        </p:nvSpPr>
        <p:spPr>
          <a:xfrm>
            <a:off x="562099" y="430878"/>
            <a:ext cx="9250877" cy="1965481"/>
          </a:xfrm>
        </p:spPr>
        <p:txBody>
          <a:bodyPr anchor="t" anchorCtr="0">
            <a:normAutofit/>
          </a:bodyPr>
          <a:lstStyle/>
          <a:p>
            <a:pPr algn="l"/>
            <a:r>
              <a:rPr lang="en-EE" sz="6800">
                <a:solidFill>
                  <a:schemeClr val="bg1"/>
                </a:solidFill>
                <a:latin typeface="Museo Sans 100" panose="02000000000000000000" pitchFamily="2" charset="77"/>
              </a:rPr>
              <a:t>Uus</a:t>
            </a:r>
            <a:br>
              <a:rPr lang="en-EE" sz="6800">
                <a:solidFill>
                  <a:schemeClr val="bg1"/>
                </a:solidFill>
                <a:latin typeface="Museo Sans 100" panose="02000000000000000000" pitchFamily="2" charset="77"/>
              </a:rPr>
            </a:br>
            <a:r>
              <a:rPr lang="en-EE" sz="6800">
                <a:solidFill>
                  <a:schemeClr val="bg1"/>
                </a:solidFill>
                <a:latin typeface="Museo Sans 100" panose="02000000000000000000" pitchFamily="2" charset="77"/>
              </a:rPr>
              <a:t>internetipank</a:t>
            </a:r>
          </a:p>
        </p:txBody>
      </p:sp>
      <p:sp>
        <p:nvSpPr>
          <p:cNvPr id="8" name="Subtitle 2">
            <a:extLst>
              <a:ext uri="{FF2B5EF4-FFF2-40B4-BE49-F238E27FC236}">
                <a16:creationId xmlns:a16="http://schemas.microsoft.com/office/drawing/2014/main" id="{FF925E9C-8E6A-A95A-8730-FE72C9CB0DBC}"/>
              </a:ext>
            </a:extLst>
          </p:cNvPr>
          <p:cNvSpPr>
            <a:spLocks noGrp="1"/>
          </p:cNvSpPr>
          <p:nvPr>
            <p:ph type="subTitle" idx="4294967295" hasCustomPrompt="1"/>
          </p:nvPr>
        </p:nvSpPr>
        <p:spPr>
          <a:xfrm>
            <a:off x="668976" y="4563940"/>
            <a:ext cx="9144000" cy="1655762"/>
          </a:xfrm>
        </p:spPr>
        <p:txBody>
          <a:bodyPr>
            <a:normAutofit/>
          </a:bodyPr>
          <a:lstStyle>
            <a:lvl1pPr marL="342900" indent="-342900">
              <a:buFont typeface="Arial" panose="020B0604020202020204" pitchFamily="34" charset="0"/>
              <a:buChar char="•"/>
              <a:defRPr/>
            </a:lvl1pPr>
          </a:lstStyle>
          <a:p>
            <a:pPr marL="342900" marR="0" lvl="0" indent="-342900" algn="l" defTabSz="914400" rtl="0" eaLnBrk="1" fontAlgn="auto" latinLnBrk="0" hangingPunct="1">
              <a:lnSpc>
                <a:spcPct val="110000"/>
              </a:lnSpc>
              <a:spcBef>
                <a:spcPts val="1000"/>
              </a:spcBef>
              <a:spcAft>
                <a:spcPts val="0"/>
              </a:spcAft>
              <a:buClrTx/>
              <a:buSzTx/>
              <a:tabLst/>
              <a:defRPr/>
            </a:pPr>
            <a:r>
              <a:rPr lang="en-GB" sz="2200" err="1">
                <a:solidFill>
                  <a:schemeClr val="bg1"/>
                </a:solidFill>
                <a:latin typeface="Museo Sans 300" panose="02000000000000000000" pitchFamily="2" charset="77"/>
              </a:rPr>
              <a:t>Interneti</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telefoni</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ja</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mobiilipanga</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kasutamiseks</a:t>
            </a:r>
            <a:r>
              <a:rPr lang="en-GB" sz="2200">
                <a:solidFill>
                  <a:schemeClr val="bg1"/>
                </a:solidFill>
                <a:latin typeface="Museo Sans 300" panose="02000000000000000000" pitchFamily="2" charset="77"/>
              </a:rPr>
              <a:t> on </a:t>
            </a:r>
            <a:r>
              <a:rPr lang="en-GB" sz="2200" err="1">
                <a:solidFill>
                  <a:schemeClr val="bg1"/>
                </a:solidFill>
                <a:latin typeface="Museo Sans 300" panose="02000000000000000000" pitchFamily="2" charset="77"/>
              </a:rPr>
              <a:t>vajalik</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leping</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mille</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saate</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sõlmida</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meie</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esindustes</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ettevõttele</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esimest</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arvelduskontot</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avama</a:t>
            </a:r>
            <a:r>
              <a:rPr lang="en-GB" sz="2200">
                <a:solidFill>
                  <a:schemeClr val="bg1"/>
                </a:solidFill>
                <a:latin typeface="Museo Sans 300" panose="02000000000000000000" pitchFamily="2" charset="77"/>
              </a:rPr>
              <a:t> tulles. </a:t>
            </a:r>
            <a:r>
              <a:rPr lang="en-GB" sz="2200" err="1">
                <a:solidFill>
                  <a:schemeClr val="bg1"/>
                </a:solidFill>
                <a:latin typeface="Museo Sans 300" panose="02000000000000000000" pitchFamily="2" charset="77"/>
              </a:rPr>
              <a:t>Lepingut</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saab</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muuta</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internetipangas</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administraatori</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õigust</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omav</a:t>
            </a:r>
            <a:r>
              <a:rPr lang="en-GB" sz="2200">
                <a:solidFill>
                  <a:schemeClr val="bg1"/>
                </a:solidFill>
                <a:latin typeface="Museo Sans 300" panose="02000000000000000000" pitchFamily="2" charset="77"/>
              </a:rPr>
              <a:t> </a:t>
            </a:r>
            <a:r>
              <a:rPr lang="en-GB" sz="2200" err="1">
                <a:solidFill>
                  <a:schemeClr val="bg1"/>
                </a:solidFill>
                <a:latin typeface="Museo Sans 300" panose="02000000000000000000" pitchFamily="2" charset="77"/>
              </a:rPr>
              <a:t>kasutaja</a:t>
            </a:r>
            <a:r>
              <a:rPr lang="en-GB" sz="2200">
                <a:solidFill>
                  <a:schemeClr val="bg1"/>
                </a:solidFill>
                <a:latin typeface="Museo Sans 300" panose="02000000000000000000" pitchFamily="2" charset="77"/>
              </a:rPr>
              <a:t>.</a:t>
            </a:r>
            <a:endParaRPr lang="en-EE" sz="2200">
              <a:solidFill>
                <a:schemeClr val="bg1"/>
              </a:solidFill>
              <a:latin typeface="Museo Sans 300" panose="02000000000000000000" pitchFamily="2" charset="77"/>
            </a:endParaRPr>
          </a:p>
          <a:p>
            <a:pPr algn="l">
              <a:lnSpc>
                <a:spcPct val="110000"/>
              </a:lnSpc>
            </a:pPr>
            <a:endParaRPr lang="en-EE" sz="2200">
              <a:solidFill>
                <a:schemeClr val="bg1"/>
              </a:solidFill>
              <a:latin typeface="Museo Sans 300" panose="02000000000000000000" pitchFamily="2" charset="77"/>
            </a:endParaRPr>
          </a:p>
        </p:txBody>
      </p:sp>
    </p:spTree>
    <p:extLst>
      <p:ext uri="{BB962C8B-B14F-4D97-AF65-F5344CB8AC3E}">
        <p14:creationId xmlns:p14="http://schemas.microsoft.com/office/powerpoint/2010/main" val="2773449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10" name="Picture Placeholder 7">
            <a:extLst>
              <a:ext uri="{FF2B5EF4-FFF2-40B4-BE49-F238E27FC236}">
                <a16:creationId xmlns:a16="http://schemas.microsoft.com/office/drawing/2014/main" id="{8212AC3F-595C-2E62-E62A-0FB52505E9E9}"/>
              </a:ext>
            </a:extLst>
          </p:cNvPr>
          <p:cNvSpPr>
            <a:spLocks noGrp="1"/>
          </p:cNvSpPr>
          <p:nvPr>
            <p:ph type="pic" sz="quarter" idx="11"/>
          </p:nvPr>
        </p:nvSpPr>
        <p:spPr>
          <a:xfrm>
            <a:off x="6096000" y="461818"/>
            <a:ext cx="5607050" cy="5902470"/>
          </a:xfrm>
          <a:prstGeom prst="roundRect">
            <a:avLst>
              <a:gd name="adj" fmla="val 10078"/>
            </a:avLst>
          </a:prstGeom>
        </p:spPr>
        <p:txBody>
          <a:bodyPr/>
          <a:lstStyle/>
          <a:p>
            <a:endParaRPr lang="en-EE"/>
          </a:p>
        </p:txBody>
      </p:sp>
      <p:sp>
        <p:nvSpPr>
          <p:cNvPr id="4" name="Title 1">
            <a:extLst>
              <a:ext uri="{FF2B5EF4-FFF2-40B4-BE49-F238E27FC236}">
                <a16:creationId xmlns:a16="http://schemas.microsoft.com/office/drawing/2014/main" id="{83F5A1C6-082E-EAA3-9297-644A0EE7511B}"/>
              </a:ext>
            </a:extLst>
          </p:cNvPr>
          <p:cNvSpPr>
            <a:spLocks noGrp="1"/>
          </p:cNvSpPr>
          <p:nvPr>
            <p:ph type="title"/>
          </p:nvPr>
        </p:nvSpPr>
        <p:spPr>
          <a:xfrm>
            <a:off x="944216" y="1588169"/>
            <a:ext cx="3827809" cy="3115806"/>
          </a:xfrm>
          <a:prstGeom prst="rect">
            <a:avLst/>
          </a:prstGeom>
        </p:spPr>
        <p:txBody>
          <a:bodyPr anchor="t">
            <a:noAutofit/>
          </a:bodyPr>
          <a:lstStyle>
            <a:lvl1pPr algn="l">
              <a:lnSpc>
                <a:spcPct val="90000"/>
              </a:lnSpc>
              <a:defRPr sz="5000"/>
            </a:lvl1pPr>
          </a:lstStyle>
          <a:p>
            <a:r>
              <a:rPr lang="en-GB" dirty="0"/>
              <a:t>Click to edit Master title style</a:t>
            </a:r>
            <a:endParaRPr lang="en-EE" dirty="0"/>
          </a:p>
        </p:txBody>
      </p:sp>
    </p:spTree>
    <p:extLst>
      <p:ext uri="{BB962C8B-B14F-4D97-AF65-F5344CB8AC3E}">
        <p14:creationId xmlns:p14="http://schemas.microsoft.com/office/powerpoint/2010/main" val="3761417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10" name="Picture Placeholder 7">
            <a:extLst>
              <a:ext uri="{FF2B5EF4-FFF2-40B4-BE49-F238E27FC236}">
                <a16:creationId xmlns:a16="http://schemas.microsoft.com/office/drawing/2014/main" id="{8212AC3F-595C-2E62-E62A-0FB52505E9E9}"/>
              </a:ext>
            </a:extLst>
          </p:cNvPr>
          <p:cNvSpPr>
            <a:spLocks noGrp="1"/>
          </p:cNvSpPr>
          <p:nvPr>
            <p:ph type="pic" sz="quarter" idx="11"/>
          </p:nvPr>
        </p:nvSpPr>
        <p:spPr>
          <a:xfrm>
            <a:off x="6096000" y="1376066"/>
            <a:ext cx="5607050" cy="4988222"/>
          </a:xfrm>
          <a:prstGeom prst="roundRect">
            <a:avLst>
              <a:gd name="adj" fmla="val 10078"/>
            </a:avLst>
          </a:prstGeom>
        </p:spPr>
        <p:txBody>
          <a:bodyPr/>
          <a:lstStyle/>
          <a:p>
            <a:endParaRPr lang="en-EE"/>
          </a:p>
        </p:txBody>
      </p:sp>
      <p:sp>
        <p:nvSpPr>
          <p:cNvPr id="4" name="Title 1">
            <a:extLst>
              <a:ext uri="{FF2B5EF4-FFF2-40B4-BE49-F238E27FC236}">
                <a16:creationId xmlns:a16="http://schemas.microsoft.com/office/drawing/2014/main" id="{83F5A1C6-082E-EAA3-9297-644A0EE7511B}"/>
              </a:ext>
            </a:extLst>
          </p:cNvPr>
          <p:cNvSpPr>
            <a:spLocks noGrp="1"/>
          </p:cNvSpPr>
          <p:nvPr>
            <p:ph type="title"/>
          </p:nvPr>
        </p:nvSpPr>
        <p:spPr>
          <a:xfrm>
            <a:off x="944216" y="1376065"/>
            <a:ext cx="3827809" cy="939754"/>
          </a:xfrm>
          <a:prstGeom prst="rect">
            <a:avLst/>
          </a:prstGeom>
        </p:spPr>
        <p:txBody>
          <a:bodyPr anchor="ctr">
            <a:noAutofit/>
          </a:bodyPr>
          <a:lstStyle>
            <a:lvl1pPr algn="l">
              <a:lnSpc>
                <a:spcPct val="100000"/>
              </a:lnSpc>
              <a:defRPr sz="2600"/>
            </a:lvl1pPr>
          </a:lstStyle>
          <a:p>
            <a:r>
              <a:rPr lang="en-GB" dirty="0"/>
              <a:t>Click to edit Master title style</a:t>
            </a:r>
            <a:endParaRPr lang="en-EE" dirty="0"/>
          </a:p>
        </p:txBody>
      </p:sp>
      <p:sp>
        <p:nvSpPr>
          <p:cNvPr id="5" name="Content Placeholder 4">
            <a:extLst>
              <a:ext uri="{FF2B5EF4-FFF2-40B4-BE49-F238E27FC236}">
                <a16:creationId xmlns:a16="http://schemas.microsoft.com/office/drawing/2014/main" id="{244B3DF9-FF0A-AE83-CC29-C55A78BB853E}"/>
              </a:ext>
            </a:extLst>
          </p:cNvPr>
          <p:cNvSpPr>
            <a:spLocks noGrp="1"/>
          </p:cNvSpPr>
          <p:nvPr>
            <p:ph sz="quarter" idx="13"/>
          </p:nvPr>
        </p:nvSpPr>
        <p:spPr>
          <a:xfrm>
            <a:off x="944563" y="2655888"/>
            <a:ext cx="3678237" cy="3359150"/>
          </a:xfrm>
        </p:spPr>
        <p:txBody>
          <a:bodyPr>
            <a:normAutofit/>
          </a:bodyPr>
          <a:lstStyle>
            <a:lvl1pPr marL="342000" indent="-342000">
              <a:lnSpc>
                <a:spcPct val="100000"/>
              </a:lnSpc>
              <a:defRPr sz="1800"/>
            </a:lvl1pPr>
            <a:lvl2pPr>
              <a:defRPr sz="1800"/>
            </a:lvl2pPr>
            <a:lvl3pPr>
              <a:defRPr sz="1800"/>
            </a:lvl3pPr>
            <a:lvl4pPr>
              <a:defRPr sz="1800"/>
            </a:lvl4pPr>
            <a:lvl5pPr>
              <a:defRPr sz="1800"/>
            </a:lvl5pPr>
          </a:lstStyle>
          <a:p>
            <a:pPr lvl="0"/>
            <a:r>
              <a:rPr lang="en-GB" dirty="0"/>
              <a:t>Click to edit Master text styles</a:t>
            </a:r>
          </a:p>
        </p:txBody>
      </p:sp>
    </p:spTree>
    <p:extLst>
      <p:ext uri="{BB962C8B-B14F-4D97-AF65-F5344CB8AC3E}">
        <p14:creationId xmlns:p14="http://schemas.microsoft.com/office/powerpoint/2010/main" val="250938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4" name="Title 1">
            <a:extLst>
              <a:ext uri="{FF2B5EF4-FFF2-40B4-BE49-F238E27FC236}">
                <a16:creationId xmlns:a16="http://schemas.microsoft.com/office/drawing/2014/main" id="{83F5A1C6-082E-EAA3-9297-644A0EE7511B}"/>
              </a:ext>
            </a:extLst>
          </p:cNvPr>
          <p:cNvSpPr>
            <a:spLocks noGrp="1"/>
          </p:cNvSpPr>
          <p:nvPr>
            <p:ph type="title"/>
          </p:nvPr>
        </p:nvSpPr>
        <p:spPr>
          <a:xfrm>
            <a:off x="944216" y="1376065"/>
            <a:ext cx="3827809" cy="939754"/>
          </a:xfrm>
          <a:prstGeom prst="rect">
            <a:avLst/>
          </a:prstGeom>
        </p:spPr>
        <p:txBody>
          <a:bodyPr anchor="ctr">
            <a:noAutofit/>
          </a:bodyPr>
          <a:lstStyle>
            <a:lvl1pPr algn="l">
              <a:lnSpc>
                <a:spcPct val="100000"/>
              </a:lnSpc>
              <a:defRPr sz="2600"/>
            </a:lvl1pPr>
          </a:lstStyle>
          <a:p>
            <a:r>
              <a:rPr lang="en-GB" dirty="0"/>
              <a:t>Click to edit Master title style</a:t>
            </a:r>
            <a:endParaRPr lang="en-EE" dirty="0"/>
          </a:p>
        </p:txBody>
      </p:sp>
      <p:sp>
        <p:nvSpPr>
          <p:cNvPr id="2" name="Picture Placeholder 7">
            <a:extLst>
              <a:ext uri="{FF2B5EF4-FFF2-40B4-BE49-F238E27FC236}">
                <a16:creationId xmlns:a16="http://schemas.microsoft.com/office/drawing/2014/main" id="{287632CD-7BAB-991B-70FC-6A77DC94E04A}"/>
              </a:ext>
            </a:extLst>
          </p:cNvPr>
          <p:cNvSpPr>
            <a:spLocks noGrp="1"/>
          </p:cNvSpPr>
          <p:nvPr>
            <p:ph type="pic" sz="quarter" idx="11"/>
          </p:nvPr>
        </p:nvSpPr>
        <p:spPr>
          <a:xfrm>
            <a:off x="6096000" y="461818"/>
            <a:ext cx="5607050" cy="5902470"/>
          </a:xfrm>
          <a:prstGeom prst="roundRect">
            <a:avLst>
              <a:gd name="adj" fmla="val 10078"/>
            </a:avLst>
          </a:prstGeom>
        </p:spPr>
        <p:txBody>
          <a:bodyPr/>
          <a:lstStyle/>
          <a:p>
            <a:endParaRPr lang="en-EE"/>
          </a:p>
        </p:txBody>
      </p:sp>
    </p:spTree>
    <p:extLst>
      <p:ext uri="{BB962C8B-B14F-4D97-AF65-F5344CB8AC3E}">
        <p14:creationId xmlns:p14="http://schemas.microsoft.com/office/powerpoint/2010/main" val="3185337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6" name="Title 1">
            <a:extLst>
              <a:ext uri="{FF2B5EF4-FFF2-40B4-BE49-F238E27FC236}">
                <a16:creationId xmlns:a16="http://schemas.microsoft.com/office/drawing/2014/main" id="{DE32B20B-FDC9-8F4C-90CA-8B963575209C}"/>
              </a:ext>
            </a:extLst>
          </p:cNvPr>
          <p:cNvSpPr>
            <a:spLocks noGrp="1"/>
          </p:cNvSpPr>
          <p:nvPr>
            <p:ph type="title"/>
          </p:nvPr>
        </p:nvSpPr>
        <p:spPr>
          <a:xfrm>
            <a:off x="944216" y="1376064"/>
            <a:ext cx="3827809" cy="932947"/>
          </a:xfrm>
          <a:prstGeom prst="rect">
            <a:avLst/>
          </a:prstGeom>
        </p:spPr>
        <p:txBody>
          <a:bodyPr anchor="b">
            <a:noAutofit/>
          </a:bodyPr>
          <a:lstStyle>
            <a:lvl1pPr>
              <a:lnSpc>
                <a:spcPct val="100000"/>
              </a:lnSpc>
              <a:spcBef>
                <a:spcPts val="1000"/>
              </a:spcBef>
              <a:defRPr sz="3600"/>
            </a:lvl1pPr>
          </a:lstStyle>
          <a:p>
            <a:r>
              <a:rPr lang="en-GB" dirty="0"/>
              <a:t>Click to edit Master title style</a:t>
            </a:r>
            <a:endParaRPr lang="en-EE" dirty="0"/>
          </a:p>
        </p:txBody>
      </p:sp>
      <p:sp>
        <p:nvSpPr>
          <p:cNvPr id="8" name="Text Placeholder 3">
            <a:extLst>
              <a:ext uri="{FF2B5EF4-FFF2-40B4-BE49-F238E27FC236}">
                <a16:creationId xmlns:a16="http://schemas.microsoft.com/office/drawing/2014/main" id="{7F0BF246-9AEB-C54B-BDD4-781B86B347FB}"/>
              </a:ext>
            </a:extLst>
          </p:cNvPr>
          <p:cNvSpPr>
            <a:spLocks noGrp="1"/>
          </p:cNvSpPr>
          <p:nvPr>
            <p:ph type="body" sz="half" idx="2"/>
          </p:nvPr>
        </p:nvSpPr>
        <p:spPr>
          <a:xfrm>
            <a:off x="944216" y="2483707"/>
            <a:ext cx="3827809" cy="3731742"/>
          </a:xfrm>
        </p:spPr>
        <p:txBody>
          <a:bodyPr/>
          <a:lstStyle>
            <a:lvl1pPr marL="0" indent="0">
              <a:lnSpc>
                <a:spcPct val="120000"/>
              </a:lnSpc>
              <a:spcBef>
                <a:spcPts val="0"/>
              </a:spcBef>
              <a:buNone/>
              <a:defRPr sz="1600">
                <a:solidFill>
                  <a:srgbClr val="3B425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92653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3C111B3-B40F-F3D5-4A17-CBB292455D93}"/>
              </a:ext>
            </a:extLst>
          </p:cNvPr>
          <p:cNvSpPr/>
          <p:nvPr userDrawn="1"/>
        </p:nvSpPr>
        <p:spPr>
          <a:xfrm>
            <a:off x="6096000" y="461818"/>
            <a:ext cx="7536873" cy="5902470"/>
          </a:xfrm>
          <a:prstGeom prst="roundRect">
            <a:avLst>
              <a:gd name="adj" fmla="val 946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solidFill>
                <a:srgbClr val="00965E"/>
              </a:solidFill>
            </a:endParaRPr>
          </a:p>
        </p:txBody>
      </p:sp>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6" name="Title 1">
            <a:extLst>
              <a:ext uri="{FF2B5EF4-FFF2-40B4-BE49-F238E27FC236}">
                <a16:creationId xmlns:a16="http://schemas.microsoft.com/office/drawing/2014/main" id="{DE32B20B-FDC9-8F4C-90CA-8B963575209C}"/>
              </a:ext>
            </a:extLst>
          </p:cNvPr>
          <p:cNvSpPr>
            <a:spLocks noGrp="1"/>
          </p:cNvSpPr>
          <p:nvPr>
            <p:ph type="title"/>
          </p:nvPr>
        </p:nvSpPr>
        <p:spPr>
          <a:xfrm>
            <a:off x="944216" y="1376064"/>
            <a:ext cx="3827809" cy="932947"/>
          </a:xfrm>
          <a:prstGeom prst="rect">
            <a:avLst/>
          </a:prstGeom>
        </p:spPr>
        <p:txBody>
          <a:bodyPr anchor="b">
            <a:noAutofit/>
          </a:bodyPr>
          <a:lstStyle>
            <a:lvl1pPr>
              <a:lnSpc>
                <a:spcPct val="100000"/>
              </a:lnSpc>
              <a:spcBef>
                <a:spcPts val="1000"/>
              </a:spcBef>
              <a:defRPr sz="3600"/>
            </a:lvl1pPr>
          </a:lstStyle>
          <a:p>
            <a:r>
              <a:rPr lang="en-GB" dirty="0"/>
              <a:t>Click to edit Master title style</a:t>
            </a:r>
            <a:endParaRPr lang="en-EE" dirty="0"/>
          </a:p>
        </p:txBody>
      </p:sp>
      <p:sp>
        <p:nvSpPr>
          <p:cNvPr id="8" name="Text Placeholder 3">
            <a:extLst>
              <a:ext uri="{FF2B5EF4-FFF2-40B4-BE49-F238E27FC236}">
                <a16:creationId xmlns:a16="http://schemas.microsoft.com/office/drawing/2014/main" id="{7F0BF246-9AEB-C54B-BDD4-781B86B347FB}"/>
              </a:ext>
            </a:extLst>
          </p:cNvPr>
          <p:cNvSpPr>
            <a:spLocks noGrp="1"/>
          </p:cNvSpPr>
          <p:nvPr>
            <p:ph type="body" sz="half" idx="2"/>
          </p:nvPr>
        </p:nvSpPr>
        <p:spPr>
          <a:xfrm>
            <a:off x="944216" y="2483707"/>
            <a:ext cx="3827809" cy="3731742"/>
          </a:xfrm>
        </p:spPr>
        <p:txBody>
          <a:bodyPr/>
          <a:lstStyle>
            <a:lvl1pPr marL="0" indent="0">
              <a:lnSpc>
                <a:spcPct val="120000"/>
              </a:lnSpc>
              <a:spcBef>
                <a:spcPts val="0"/>
              </a:spcBef>
              <a:buNone/>
              <a:defRPr sz="1600">
                <a:solidFill>
                  <a:srgbClr val="3B425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453536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E33443-F037-073C-D306-F46887F8F5C8}"/>
              </a:ext>
            </a:extLst>
          </p:cNvPr>
          <p:cNvSpPr/>
          <p:nvPr userDrawn="1"/>
        </p:nvSpPr>
        <p:spPr>
          <a:xfrm>
            <a:off x="0" y="0"/>
            <a:ext cx="12192000" cy="6858000"/>
          </a:xfrm>
          <a:prstGeom prst="rect">
            <a:avLst/>
          </a:prstGeom>
          <a:solidFill>
            <a:srgbClr val="003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4" name="Title 1">
            <a:extLst>
              <a:ext uri="{FF2B5EF4-FFF2-40B4-BE49-F238E27FC236}">
                <a16:creationId xmlns:a16="http://schemas.microsoft.com/office/drawing/2014/main" id="{324727AE-AD0F-A446-BC46-D0411EAEB3ED}"/>
              </a:ext>
            </a:extLst>
          </p:cNvPr>
          <p:cNvSpPr>
            <a:spLocks noGrp="1"/>
          </p:cNvSpPr>
          <p:nvPr>
            <p:ph type="ctrTitle"/>
          </p:nvPr>
        </p:nvSpPr>
        <p:spPr>
          <a:xfrm>
            <a:off x="715617" y="572707"/>
            <a:ext cx="6589644" cy="2584933"/>
          </a:xfrm>
          <a:prstGeom prst="rect">
            <a:avLst/>
          </a:prstGeom>
        </p:spPr>
        <p:txBody>
          <a:bodyPr anchor="b"/>
          <a:lstStyle>
            <a:lvl1pPr algn="l">
              <a:lnSpc>
                <a:spcPct val="90000"/>
              </a:lnSpc>
              <a:defRPr sz="6000">
                <a:solidFill>
                  <a:schemeClr val="bg1"/>
                </a:solidFill>
              </a:defRPr>
            </a:lvl1pPr>
          </a:lstStyle>
          <a:p>
            <a:r>
              <a:rPr lang="en-GB" dirty="0"/>
              <a:t>Click to edit Master title style</a:t>
            </a:r>
            <a:endParaRPr lang="en-EE" dirty="0"/>
          </a:p>
        </p:txBody>
      </p:sp>
      <p:sp>
        <p:nvSpPr>
          <p:cNvPr id="5" name="Subtitle 2">
            <a:extLst>
              <a:ext uri="{FF2B5EF4-FFF2-40B4-BE49-F238E27FC236}">
                <a16:creationId xmlns:a16="http://schemas.microsoft.com/office/drawing/2014/main" id="{8E13F7AF-981A-B647-B94A-3CFDEE66DC3F}"/>
              </a:ext>
            </a:extLst>
          </p:cNvPr>
          <p:cNvSpPr>
            <a:spLocks noGrp="1"/>
          </p:cNvSpPr>
          <p:nvPr>
            <p:ph type="subTitle" idx="1"/>
          </p:nvPr>
        </p:nvSpPr>
        <p:spPr>
          <a:xfrm>
            <a:off x="715617" y="3468756"/>
            <a:ext cx="6589644" cy="133184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6" name="Date Placeholder 1">
            <a:extLst>
              <a:ext uri="{FF2B5EF4-FFF2-40B4-BE49-F238E27FC236}">
                <a16:creationId xmlns:a16="http://schemas.microsoft.com/office/drawing/2014/main" id="{138C5709-DC1B-C641-8570-1B68A3D46F31}"/>
              </a:ext>
            </a:extLst>
          </p:cNvPr>
          <p:cNvSpPr>
            <a:spLocks noGrp="1"/>
          </p:cNvSpPr>
          <p:nvPr>
            <p:ph type="dt" sz="half" idx="10"/>
          </p:nvPr>
        </p:nvSpPr>
        <p:spPr>
          <a:xfrm>
            <a:off x="687744" y="6132547"/>
            <a:ext cx="2893656" cy="365125"/>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stStyle>
          <a:p>
            <a:fld id="{A6038916-7E30-A442-94D1-7185435C2549}" type="datetimeFigureOut">
              <a:rPr lang="en-EE" smtClean="0"/>
              <a:pPr/>
              <a:t>09/29/2025</a:t>
            </a:fld>
            <a:endParaRPr lang="en-EE" dirty="0"/>
          </a:p>
        </p:txBody>
      </p:sp>
    </p:spTree>
    <p:extLst>
      <p:ext uri="{BB962C8B-B14F-4D97-AF65-F5344CB8AC3E}">
        <p14:creationId xmlns:p14="http://schemas.microsoft.com/office/powerpoint/2010/main" val="3968461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E579C5-4754-24CD-8A3A-EA7C2DABA3CD}"/>
              </a:ext>
            </a:extLst>
          </p:cNvPr>
          <p:cNvSpPr/>
          <p:nvPr userDrawn="1"/>
        </p:nvSpPr>
        <p:spPr>
          <a:xfrm>
            <a:off x="0" y="0"/>
            <a:ext cx="12192000" cy="6858000"/>
          </a:xfrm>
          <a:prstGeom prst="rect">
            <a:avLst/>
          </a:prstGeom>
          <a:solidFill>
            <a:srgbClr val="003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Title 1">
            <a:extLst>
              <a:ext uri="{FF2B5EF4-FFF2-40B4-BE49-F238E27FC236}">
                <a16:creationId xmlns:a16="http://schemas.microsoft.com/office/drawing/2014/main" id="{DF8FB75E-CBF6-5F4B-054F-1C7D31801076}"/>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6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8" name="Subtitle 2">
            <a:extLst>
              <a:ext uri="{FF2B5EF4-FFF2-40B4-BE49-F238E27FC236}">
                <a16:creationId xmlns:a16="http://schemas.microsoft.com/office/drawing/2014/main" id="{009C7A1B-6441-E7D3-5318-ECD3DDE94A92}"/>
              </a:ext>
            </a:extLst>
          </p:cNvPr>
          <p:cNvSpPr>
            <a:spLocks noGrp="1"/>
          </p:cNvSpPr>
          <p:nvPr>
            <p:ph type="subTitle" idx="1"/>
          </p:nvPr>
        </p:nvSpPr>
        <p:spPr>
          <a:xfrm>
            <a:off x="715616" y="5598932"/>
            <a:ext cx="6589644" cy="542434"/>
          </a:xfrm>
        </p:spPr>
        <p:txBody>
          <a:bodyPr anchor="ct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9" name="Date Placeholder 1">
            <a:extLst>
              <a:ext uri="{FF2B5EF4-FFF2-40B4-BE49-F238E27FC236}">
                <a16:creationId xmlns:a16="http://schemas.microsoft.com/office/drawing/2014/main" id="{F7382040-F08C-9505-65D7-5A115C9407BC}"/>
              </a:ext>
            </a:extLst>
          </p:cNvPr>
          <p:cNvSpPr>
            <a:spLocks noGrp="1"/>
          </p:cNvSpPr>
          <p:nvPr>
            <p:ph type="dt" sz="half" idx="10"/>
          </p:nvPr>
        </p:nvSpPr>
        <p:spPr>
          <a:xfrm>
            <a:off x="8473999" y="5724530"/>
            <a:ext cx="2893656"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endParaRPr lang="en-EE" dirty="0"/>
          </a:p>
        </p:txBody>
      </p:sp>
      <p:pic>
        <p:nvPicPr>
          <p:cNvPr id="2" name="Picture 1">
            <a:extLst>
              <a:ext uri="{FF2B5EF4-FFF2-40B4-BE49-F238E27FC236}">
                <a16:creationId xmlns:a16="http://schemas.microsoft.com/office/drawing/2014/main" id="{73962748-38AD-FB16-EA31-2444F2BD8DF6}"/>
              </a:ext>
            </a:extLst>
          </p:cNvPr>
          <p:cNvPicPr>
            <a:picLocks noChangeAspect="1"/>
          </p:cNvPicPr>
          <p:nvPr userDrawn="1"/>
        </p:nvPicPr>
        <p:blipFill>
          <a:blip r:embed="rId2"/>
          <a:srcRect/>
          <a:stretch/>
        </p:blipFill>
        <p:spPr>
          <a:xfrm>
            <a:off x="438526" y="357338"/>
            <a:ext cx="1887766" cy="760261"/>
          </a:xfrm>
          <a:prstGeom prst="rect">
            <a:avLst/>
          </a:prstGeom>
        </p:spPr>
      </p:pic>
    </p:spTree>
    <p:extLst>
      <p:ext uri="{BB962C8B-B14F-4D97-AF65-F5344CB8AC3E}">
        <p14:creationId xmlns:p14="http://schemas.microsoft.com/office/powerpoint/2010/main" val="4238970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DBC107-B12B-FF0F-D3E4-A4BA9EA70202}"/>
              </a:ext>
            </a:extLst>
          </p:cNvPr>
          <p:cNvPicPr>
            <a:picLocks noChangeAspect="1"/>
          </p:cNvPicPr>
          <p:nvPr userDrawn="1"/>
        </p:nvPicPr>
        <p:blipFill>
          <a:blip r:embed="rId2"/>
          <a:srcRect/>
          <a:stretch/>
        </p:blipFill>
        <p:spPr>
          <a:xfrm>
            <a:off x="1" y="1"/>
            <a:ext cx="12191999" cy="6857999"/>
          </a:xfrm>
          <a:prstGeom prst="rect">
            <a:avLst/>
          </a:prstGeom>
        </p:spPr>
      </p:pic>
      <p:sp>
        <p:nvSpPr>
          <p:cNvPr id="7" name="Title 1">
            <a:extLst>
              <a:ext uri="{FF2B5EF4-FFF2-40B4-BE49-F238E27FC236}">
                <a16:creationId xmlns:a16="http://schemas.microsoft.com/office/drawing/2014/main" id="{DF8FB75E-CBF6-5F4B-054F-1C7D31801076}"/>
              </a:ext>
            </a:extLst>
          </p:cNvPr>
          <p:cNvSpPr>
            <a:spLocks noGrp="1"/>
          </p:cNvSpPr>
          <p:nvPr>
            <p:ph type="ctrTitle"/>
          </p:nvPr>
        </p:nvSpPr>
        <p:spPr>
          <a:xfrm>
            <a:off x="715616" y="1710426"/>
            <a:ext cx="8204077" cy="3437147"/>
          </a:xfrm>
          <a:prstGeom prst="rect">
            <a:avLst/>
          </a:prstGeom>
        </p:spPr>
        <p:txBody>
          <a:bodyPr anchor="b">
            <a:normAutofit/>
          </a:bodyPr>
          <a:lstStyle>
            <a:lvl1pPr algn="l">
              <a:lnSpc>
                <a:spcPct val="90000"/>
              </a:lnSpc>
              <a:defRPr sz="50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Click to edit Master title style</a:t>
            </a:r>
            <a:endParaRPr lang="en-EE" dirty="0"/>
          </a:p>
        </p:txBody>
      </p:sp>
      <p:sp>
        <p:nvSpPr>
          <p:cNvPr id="8" name="Subtitle 2">
            <a:extLst>
              <a:ext uri="{FF2B5EF4-FFF2-40B4-BE49-F238E27FC236}">
                <a16:creationId xmlns:a16="http://schemas.microsoft.com/office/drawing/2014/main" id="{009C7A1B-6441-E7D3-5318-ECD3DDE94A92}"/>
              </a:ext>
            </a:extLst>
          </p:cNvPr>
          <p:cNvSpPr>
            <a:spLocks noGrp="1"/>
          </p:cNvSpPr>
          <p:nvPr>
            <p:ph type="subTitle" idx="1"/>
          </p:nvPr>
        </p:nvSpPr>
        <p:spPr>
          <a:xfrm>
            <a:off x="715616" y="5598932"/>
            <a:ext cx="6589644" cy="542434"/>
          </a:xfrm>
        </p:spPr>
        <p:txBody>
          <a:bodyPr anchor="ctr"/>
          <a:lstStyle>
            <a:lvl1pPr marL="0" indent="0" algn="l">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9" name="Date Placeholder 1">
            <a:extLst>
              <a:ext uri="{FF2B5EF4-FFF2-40B4-BE49-F238E27FC236}">
                <a16:creationId xmlns:a16="http://schemas.microsoft.com/office/drawing/2014/main" id="{F7382040-F08C-9505-65D7-5A115C9407BC}"/>
              </a:ext>
            </a:extLst>
          </p:cNvPr>
          <p:cNvSpPr>
            <a:spLocks noGrp="1"/>
          </p:cNvSpPr>
          <p:nvPr>
            <p:ph type="dt" sz="half" idx="10"/>
          </p:nvPr>
        </p:nvSpPr>
        <p:spPr>
          <a:xfrm>
            <a:off x="8473999" y="5724530"/>
            <a:ext cx="2893656"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endParaRPr lang="en-EE" dirty="0"/>
          </a:p>
        </p:txBody>
      </p:sp>
      <p:pic>
        <p:nvPicPr>
          <p:cNvPr id="2" name="Picture 1">
            <a:extLst>
              <a:ext uri="{FF2B5EF4-FFF2-40B4-BE49-F238E27FC236}">
                <a16:creationId xmlns:a16="http://schemas.microsoft.com/office/drawing/2014/main" id="{CAF28D54-4F28-0EE3-C284-D5C427C7DF08}"/>
              </a:ext>
            </a:extLst>
          </p:cNvPr>
          <p:cNvPicPr>
            <a:picLocks noChangeAspect="1"/>
          </p:cNvPicPr>
          <p:nvPr userDrawn="1"/>
        </p:nvPicPr>
        <p:blipFill>
          <a:blip r:embed="rId3"/>
          <a:srcRect/>
          <a:stretch/>
        </p:blipFill>
        <p:spPr>
          <a:xfrm>
            <a:off x="438526" y="357338"/>
            <a:ext cx="1887766" cy="760261"/>
          </a:xfrm>
          <a:prstGeom prst="rect">
            <a:avLst/>
          </a:prstGeom>
        </p:spPr>
      </p:pic>
    </p:spTree>
    <p:extLst>
      <p:ext uri="{BB962C8B-B14F-4D97-AF65-F5344CB8AC3E}">
        <p14:creationId xmlns:p14="http://schemas.microsoft.com/office/powerpoint/2010/main" val="603545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DBC7A7B-D063-D65A-993D-940E2031CBFF}"/>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70D77ED3-543E-186E-3350-DDBD68B09C51}"/>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B80E7945-6FA6-91C9-74B1-F94004FF4889}"/>
              </a:ext>
            </a:extLst>
          </p:cNvPr>
          <p:cNvSpPr>
            <a:spLocks noGrp="1"/>
          </p:cNvSpPr>
          <p:nvPr>
            <p:ph type="dt" sz="half" idx="10"/>
          </p:nvPr>
        </p:nvSpPr>
        <p:spPr/>
        <p:txBody>
          <a:bodyPr/>
          <a:lstStyle/>
          <a:p>
            <a:fld id="{FC3D391B-33A5-4880-85E1-57231C285EE8}" type="datetimeFigureOut">
              <a:rPr lang="en-US" smtClean="0"/>
              <a:t>9/29/2025</a:t>
            </a:fld>
            <a:endParaRPr lang="en-US"/>
          </a:p>
        </p:txBody>
      </p:sp>
      <p:sp>
        <p:nvSpPr>
          <p:cNvPr id="5" name="Jaluse kohatäide 4">
            <a:extLst>
              <a:ext uri="{FF2B5EF4-FFF2-40B4-BE49-F238E27FC236}">
                <a16:creationId xmlns:a16="http://schemas.microsoft.com/office/drawing/2014/main" id="{5E3A1251-C33C-6C8E-228E-458CA790134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87B206E9-0736-5DD7-5600-3F604B13926F}"/>
              </a:ext>
            </a:extLst>
          </p:cNvPr>
          <p:cNvSpPr>
            <a:spLocks noGrp="1"/>
          </p:cNvSpPr>
          <p:nvPr>
            <p:ph type="sldNum" sz="quarter" idx="12"/>
          </p:nvPr>
        </p:nvSpPr>
        <p:spPr/>
        <p:txBody>
          <a:bodyPr/>
          <a:lstStyle/>
          <a:p>
            <a:fld id="{DC411384-9613-41C9-941F-C0DD22F1300C}" type="slidenum">
              <a:rPr lang="en-US" smtClean="0"/>
              <a:t>‹#›</a:t>
            </a:fld>
            <a:endParaRPr lang="en-US"/>
          </a:p>
        </p:txBody>
      </p:sp>
    </p:spTree>
    <p:extLst>
      <p:ext uri="{BB962C8B-B14F-4D97-AF65-F5344CB8AC3E}">
        <p14:creationId xmlns:p14="http://schemas.microsoft.com/office/powerpoint/2010/main" val="4011744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itelslaid">
    <p:spTree>
      <p:nvGrpSpPr>
        <p:cNvPr id="1" name=""/>
        <p:cNvGrpSpPr/>
        <p:nvPr/>
      </p:nvGrpSpPr>
      <p:grpSpPr>
        <a:xfrm>
          <a:off x="0" y="0"/>
          <a:ext cx="0" cy="0"/>
          <a:chOff x="0" y="0"/>
          <a:chExt cx="0" cy="0"/>
        </a:xfrm>
      </p:grpSpPr>
      <p:sp>
        <p:nvSpPr>
          <p:cNvPr id="2" name="Pealkiri 1"/>
          <p:cNvSpPr>
            <a:spLocks noGrp="1"/>
          </p:cNvSpPr>
          <p:nvPr>
            <p:ph type="ctrTitle" hasCustomPrompt="1"/>
          </p:nvPr>
        </p:nvSpPr>
        <p:spPr>
          <a:xfrm>
            <a:off x="669611" y="892114"/>
            <a:ext cx="10825704" cy="1193575"/>
          </a:xfrm>
          <a:prstGeom prst="rect">
            <a:avLst/>
          </a:prstGeom>
        </p:spPr>
        <p:txBody>
          <a:bodyPr anchor="t" anchorCtr="0"/>
          <a:lstStyle>
            <a:lvl1pPr algn="l">
              <a:defRPr sz="3996" baseline="0">
                <a:solidFill>
                  <a:srgbClr val="006EB5"/>
                </a:solidFill>
                <a:latin typeface="Roboto Condensed" pitchFamily="2" charset="0"/>
                <a:ea typeface="Roboto Cn" pitchFamily="2" charset="0"/>
              </a:defRPr>
            </a:lvl1pPr>
          </a:lstStyle>
          <a:p>
            <a:r>
              <a:rPr lang="et-EE" dirty="0"/>
              <a:t>Slaidi </a:t>
            </a:r>
            <a:br>
              <a:rPr lang="et-EE" dirty="0"/>
            </a:br>
            <a:r>
              <a:rPr lang="et-EE" dirty="0"/>
              <a:t>pealkiri</a:t>
            </a:r>
          </a:p>
        </p:txBody>
      </p:sp>
      <p:sp>
        <p:nvSpPr>
          <p:cNvPr id="3" name="Alapealkiri 2"/>
          <p:cNvSpPr>
            <a:spLocks noGrp="1"/>
          </p:cNvSpPr>
          <p:nvPr>
            <p:ph type="subTitle" idx="1" hasCustomPrompt="1"/>
          </p:nvPr>
        </p:nvSpPr>
        <p:spPr>
          <a:xfrm>
            <a:off x="669610" y="2412746"/>
            <a:ext cx="10825704" cy="3710206"/>
          </a:xfrm>
          <a:prstGeom prst="rect">
            <a:avLst/>
          </a:prstGeom>
        </p:spPr>
        <p:txBody>
          <a:bodyPr/>
          <a:lstStyle>
            <a:lvl1pPr marL="456743" marR="0" indent="-456743" algn="l" defTabSz="913486" rtl="0" eaLnBrk="1" fontAlgn="auto" latinLnBrk="0" hangingPunct="1">
              <a:lnSpc>
                <a:spcPct val="90000"/>
              </a:lnSpc>
              <a:spcBef>
                <a:spcPts val="999"/>
              </a:spcBef>
              <a:spcAft>
                <a:spcPts val="0"/>
              </a:spcAft>
              <a:buClr>
                <a:srgbClr val="00B0F0"/>
              </a:buClr>
              <a:buSzTx/>
              <a:buFont typeface="Wingdings" panose="05000000000000000000" pitchFamily="2" charset="2"/>
              <a:buChar char="ü"/>
              <a:tabLst/>
              <a:defRPr sz="2998" baseline="0">
                <a:solidFill>
                  <a:schemeClr val="tx1">
                    <a:lumMod val="65000"/>
                    <a:lumOff val="35000"/>
                  </a:schemeClr>
                </a:solidFill>
                <a:latin typeface="Roboto Condensed" pitchFamily="2" charset="0"/>
                <a:ea typeface="Roboto Condensed" pitchFamily="2" charset="0"/>
              </a:defRPr>
            </a:lvl1pPr>
            <a:lvl2pPr marL="456743" indent="0" algn="ctr">
              <a:buNone/>
              <a:defRPr sz="1998"/>
            </a:lvl2pPr>
            <a:lvl3pPr marL="913486" indent="0" algn="ctr">
              <a:buNone/>
              <a:defRPr sz="1798"/>
            </a:lvl3pPr>
            <a:lvl4pPr marL="1370229" indent="0" algn="ctr">
              <a:buNone/>
              <a:defRPr sz="1598"/>
            </a:lvl4pPr>
            <a:lvl5pPr marL="1826972" indent="0" algn="ctr">
              <a:buNone/>
              <a:defRPr sz="1598"/>
            </a:lvl5pPr>
            <a:lvl6pPr marL="2283715" indent="0" algn="ctr">
              <a:buNone/>
              <a:defRPr sz="1598"/>
            </a:lvl6pPr>
            <a:lvl7pPr marL="2740457" indent="0" algn="ctr">
              <a:buNone/>
              <a:defRPr sz="1598"/>
            </a:lvl7pPr>
            <a:lvl8pPr marL="3197201" indent="0" algn="ctr">
              <a:buNone/>
              <a:defRPr sz="1598"/>
            </a:lvl8pPr>
            <a:lvl9pPr marL="3653943" indent="0" algn="ctr">
              <a:buNone/>
              <a:defRPr sz="1598"/>
            </a:lvl9pPr>
          </a:lstStyle>
          <a:p>
            <a:r>
              <a:rPr lang="et-EE" dirty="0"/>
              <a:t>Sisutekst 30 </a:t>
            </a:r>
            <a:r>
              <a:rPr lang="et-EE" dirty="0" err="1"/>
              <a:t>pt</a:t>
            </a:r>
            <a:r>
              <a:rPr lang="et-EE" dirty="0"/>
              <a:t> ühes tulbas </a:t>
            </a:r>
            <a:r>
              <a:rPr lang="et-EE" dirty="0" err="1"/>
              <a:t>bulletitega</a:t>
            </a:r>
            <a:endParaRPr lang="et-EE" dirty="0"/>
          </a:p>
          <a:p>
            <a:r>
              <a:rPr lang="et-EE" dirty="0"/>
              <a:t>Sisutekst 30 </a:t>
            </a:r>
            <a:r>
              <a:rPr lang="et-EE" dirty="0" err="1"/>
              <a:t>pt</a:t>
            </a:r>
            <a:r>
              <a:rPr lang="et-EE" dirty="0"/>
              <a:t> ühes tulbas </a:t>
            </a:r>
            <a:r>
              <a:rPr lang="et-EE" dirty="0" err="1"/>
              <a:t>bulletitega</a:t>
            </a:r>
            <a:endParaRPr lang="et-EE" dirty="0"/>
          </a:p>
          <a:p>
            <a:r>
              <a:rPr lang="et-EE" dirty="0"/>
              <a:t>Sisutekst 30 </a:t>
            </a:r>
            <a:r>
              <a:rPr lang="et-EE" dirty="0" err="1"/>
              <a:t>pt</a:t>
            </a:r>
            <a:r>
              <a:rPr lang="et-EE" dirty="0"/>
              <a:t> ühes tulbas </a:t>
            </a:r>
            <a:r>
              <a:rPr lang="et-EE" dirty="0" err="1"/>
              <a:t>bulletitega</a:t>
            </a:r>
            <a:endParaRPr lang="et-EE" dirty="0"/>
          </a:p>
          <a:p>
            <a:endParaRPr lang="et-EE" dirty="0"/>
          </a:p>
          <a:p>
            <a:endParaRPr lang="et-EE" dirty="0"/>
          </a:p>
        </p:txBody>
      </p:sp>
      <p:sp>
        <p:nvSpPr>
          <p:cNvPr id="5" name="Slaidinumbri kohatäide 6"/>
          <p:cNvSpPr>
            <a:spLocks noGrp="1"/>
          </p:cNvSpPr>
          <p:nvPr>
            <p:ph type="sldNum" sz="quarter" idx="12"/>
          </p:nvPr>
        </p:nvSpPr>
        <p:spPr>
          <a:xfrm>
            <a:off x="11506202" y="6243150"/>
            <a:ext cx="685800" cy="320619"/>
          </a:xfrm>
          <a:prstGeom prst="rect">
            <a:avLst/>
          </a:prstGeom>
        </p:spPr>
        <p:txBody>
          <a:bodyPr/>
          <a:lstStyle>
            <a:lvl1pPr>
              <a:defRPr sz="1198">
                <a:solidFill>
                  <a:schemeClr val="tx1">
                    <a:lumMod val="65000"/>
                    <a:lumOff val="35000"/>
                  </a:schemeClr>
                </a:solidFill>
                <a:latin typeface="Roboto Condensed" pitchFamily="2" charset="0"/>
                <a:ea typeface="Roboto Condensed" pitchFamily="2" charset="0"/>
              </a:defRPr>
            </a:lvl1pPr>
          </a:lstStyle>
          <a:p>
            <a:fld id="{55D3455C-CC93-40B7-810A-2FD3F67FB7F7}" type="slidenum">
              <a:rPr lang="et-EE" smtClean="0">
                <a:solidFill>
                  <a:prstClr val="black">
                    <a:lumMod val="65000"/>
                    <a:lumOff val="35000"/>
                  </a:prstClr>
                </a:solidFill>
              </a:rPr>
              <a:pPr/>
              <a:t>‹#›</a:t>
            </a:fld>
            <a:endParaRPr lang="et-EE" dirty="0">
              <a:solidFill>
                <a:prstClr val="black">
                  <a:lumMod val="65000"/>
                  <a:lumOff val="35000"/>
                </a:prstClr>
              </a:solidFill>
            </a:endParaRPr>
          </a:p>
        </p:txBody>
      </p:sp>
      <p:sp>
        <p:nvSpPr>
          <p:cNvPr id="6" name="Teksti kohatäide 5"/>
          <p:cNvSpPr>
            <a:spLocks noGrp="1"/>
          </p:cNvSpPr>
          <p:nvPr>
            <p:ph type="body" sz="quarter" idx="13" hasCustomPrompt="1"/>
          </p:nvPr>
        </p:nvSpPr>
        <p:spPr>
          <a:xfrm>
            <a:off x="9561378" y="208060"/>
            <a:ext cx="2454275" cy="330099"/>
          </a:xfrm>
          <a:prstGeom prst="rect">
            <a:avLst/>
          </a:prstGeom>
        </p:spPr>
        <p:txBody>
          <a:bodyPr/>
          <a:lstStyle>
            <a:lvl1pPr marL="0" indent="0" algn="r">
              <a:buNone/>
              <a:defRPr sz="1398">
                <a:solidFill>
                  <a:schemeClr val="bg1">
                    <a:lumMod val="50000"/>
                  </a:schemeClr>
                </a:solidFill>
                <a:latin typeface="Roboto Condensed" pitchFamily="2" charset="0"/>
                <a:ea typeface="Roboto Condensed" pitchFamily="2" charset="0"/>
              </a:defRPr>
            </a:lvl1pPr>
            <a:lvl2pPr marL="456743" indent="0">
              <a:buNone/>
              <a:defRPr sz="1398">
                <a:solidFill>
                  <a:schemeClr val="bg1">
                    <a:lumMod val="50000"/>
                  </a:schemeClr>
                </a:solidFill>
                <a:latin typeface="Roboto Condensed" pitchFamily="2" charset="0"/>
                <a:ea typeface="Roboto Condensed" pitchFamily="2" charset="0"/>
              </a:defRPr>
            </a:lvl2pPr>
            <a:lvl3pPr marL="913486" indent="0">
              <a:buNone/>
              <a:defRPr sz="1398">
                <a:solidFill>
                  <a:schemeClr val="bg1">
                    <a:lumMod val="50000"/>
                  </a:schemeClr>
                </a:solidFill>
                <a:latin typeface="Roboto Condensed" pitchFamily="2" charset="0"/>
                <a:ea typeface="Roboto Condensed" pitchFamily="2" charset="0"/>
              </a:defRPr>
            </a:lvl3pPr>
            <a:lvl4pPr marL="1370229" indent="0">
              <a:buNone/>
              <a:defRPr sz="1398">
                <a:solidFill>
                  <a:schemeClr val="bg1">
                    <a:lumMod val="50000"/>
                  </a:schemeClr>
                </a:solidFill>
                <a:latin typeface="Roboto Condensed" pitchFamily="2" charset="0"/>
                <a:ea typeface="Roboto Condensed" pitchFamily="2" charset="0"/>
              </a:defRPr>
            </a:lvl4pPr>
            <a:lvl5pPr>
              <a:defRPr sz="1398">
                <a:solidFill>
                  <a:schemeClr val="bg1">
                    <a:lumMod val="50000"/>
                  </a:schemeClr>
                </a:solidFill>
                <a:latin typeface="Roboto Condensed" pitchFamily="2" charset="0"/>
                <a:ea typeface="Roboto Condensed" pitchFamily="2" charset="0"/>
              </a:defRPr>
            </a:lvl5pPr>
          </a:lstStyle>
          <a:p>
            <a:pPr lvl="0"/>
            <a:r>
              <a:rPr lang="et-EE" dirty="0"/>
              <a:t>teemapealkiri</a:t>
            </a:r>
          </a:p>
        </p:txBody>
      </p:sp>
    </p:spTree>
    <p:extLst>
      <p:ext uri="{BB962C8B-B14F-4D97-AF65-F5344CB8AC3E}">
        <p14:creationId xmlns:p14="http://schemas.microsoft.com/office/powerpoint/2010/main" val="275029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alkiri ja pilt">
    <p:spTree>
      <p:nvGrpSpPr>
        <p:cNvPr id="1" name=""/>
        <p:cNvGrpSpPr/>
        <p:nvPr/>
      </p:nvGrpSpPr>
      <p:grpSpPr>
        <a:xfrm>
          <a:off x="0" y="0"/>
          <a:ext cx="0" cy="0"/>
          <a:chOff x="0" y="0"/>
          <a:chExt cx="0" cy="0"/>
        </a:xfrm>
      </p:grpSpPr>
      <p:pic>
        <p:nvPicPr>
          <p:cNvPr id="2" name="Picture 1" descr="A wooden bridge over a body of water with trees on either side&#10;&#10;Description automatically generated with medium confidence">
            <a:extLst>
              <a:ext uri="{FF2B5EF4-FFF2-40B4-BE49-F238E27FC236}">
                <a16:creationId xmlns:a16="http://schemas.microsoft.com/office/drawing/2014/main" id="{528815BA-7F5A-6743-54FE-D012986ECDFE}"/>
              </a:ext>
            </a:extLst>
          </p:cNvPr>
          <p:cNvPicPr>
            <a:picLocks noChangeAspect="1"/>
          </p:cNvPicPr>
          <p:nvPr userDrawn="1"/>
        </p:nvPicPr>
        <p:blipFill rotWithShape="1">
          <a:blip r:embed="rId2"/>
          <a:srcRect r="3626" b="3666"/>
          <a:stretch/>
        </p:blipFill>
        <p:spPr>
          <a:xfrm>
            <a:off x="5143" y="0"/>
            <a:ext cx="12186857" cy="6858000"/>
          </a:xfrm>
          <a:prstGeom prst="rect">
            <a:avLst/>
          </a:prstGeom>
        </p:spPr>
      </p:pic>
      <p:sp>
        <p:nvSpPr>
          <p:cNvPr id="4" name="Title 1">
            <a:extLst>
              <a:ext uri="{FF2B5EF4-FFF2-40B4-BE49-F238E27FC236}">
                <a16:creationId xmlns:a16="http://schemas.microsoft.com/office/drawing/2014/main" id="{2F7E726C-CA64-D626-038A-0AFE9F5C1D81}"/>
              </a:ext>
            </a:extLst>
          </p:cNvPr>
          <p:cNvSpPr>
            <a:spLocks noGrp="1"/>
          </p:cNvSpPr>
          <p:nvPr>
            <p:ph type="ctrTitle" idx="4294967295" hasCustomPrompt="1"/>
          </p:nvPr>
        </p:nvSpPr>
        <p:spPr>
          <a:xfrm>
            <a:off x="562099" y="4435319"/>
            <a:ext cx="7043187" cy="2120571"/>
          </a:xfrm>
        </p:spPr>
        <p:txBody>
          <a:bodyPr wrap="none" anchor="t" anchorCtr="0">
            <a:noAutofit/>
          </a:bodyPr>
          <a:lstStyle>
            <a:lvl1pPr>
              <a:defRPr sz="6600"/>
            </a:lvl1pPr>
          </a:lstStyle>
          <a:p>
            <a:r>
              <a:rPr lang="en-GB" sz="7200">
                <a:solidFill>
                  <a:schemeClr val="bg1"/>
                </a:solidFill>
                <a:latin typeface="Museo Sans 100" panose="02000000000000000000" pitchFamily="2" charset="77"/>
              </a:rPr>
              <a:t>Coop Panga </a:t>
            </a:r>
            <a:br>
              <a:rPr lang="en-GB" sz="7200">
                <a:solidFill>
                  <a:schemeClr val="bg1"/>
                </a:solidFill>
                <a:latin typeface="Museo Sans 100" panose="02000000000000000000" pitchFamily="2" charset="77"/>
              </a:rPr>
            </a:br>
            <a:r>
              <a:rPr lang="en-GB" sz="7200" err="1">
                <a:solidFill>
                  <a:schemeClr val="bg1"/>
                </a:solidFill>
                <a:latin typeface="Museo Sans 100" panose="02000000000000000000" pitchFamily="2" charset="77"/>
              </a:rPr>
              <a:t>kogumishoius</a:t>
            </a:r>
            <a:endParaRPr lang="en-EE" sz="6800">
              <a:solidFill>
                <a:schemeClr val="bg1"/>
              </a:solidFill>
              <a:latin typeface="Museo Sans 100" panose="02000000000000000000" pitchFamily="2" charset="77"/>
            </a:endParaRPr>
          </a:p>
        </p:txBody>
      </p:sp>
      <p:pic>
        <p:nvPicPr>
          <p:cNvPr id="3" name="Picture 2">
            <a:extLst>
              <a:ext uri="{FF2B5EF4-FFF2-40B4-BE49-F238E27FC236}">
                <a16:creationId xmlns:a16="http://schemas.microsoft.com/office/drawing/2014/main" id="{09C97FBB-5F39-81A7-B4AF-21CF346EAC83}"/>
              </a:ext>
            </a:extLst>
          </p:cNvPr>
          <p:cNvPicPr>
            <a:picLocks noChangeAspect="1"/>
          </p:cNvPicPr>
          <p:nvPr userDrawn="1"/>
        </p:nvPicPr>
        <p:blipFill>
          <a:blip r:embed="rId3"/>
          <a:stretch>
            <a:fillRect/>
          </a:stretch>
        </p:blipFill>
        <p:spPr>
          <a:xfrm>
            <a:off x="0" y="136525"/>
            <a:ext cx="12192000" cy="781049"/>
          </a:xfrm>
          <a:prstGeom prst="rect">
            <a:avLst/>
          </a:prstGeom>
        </p:spPr>
      </p:pic>
    </p:spTree>
    <p:extLst>
      <p:ext uri="{BB962C8B-B14F-4D97-AF65-F5344CB8AC3E}">
        <p14:creationId xmlns:p14="http://schemas.microsoft.com/office/powerpoint/2010/main" val="4213068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alkiri ja graafiku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6CE04A71-657C-F1EB-2D5B-1E7B539EDB07}"/>
              </a:ext>
            </a:extLst>
          </p:cNvPr>
          <p:cNvSpPr txBox="1">
            <a:spLocks/>
          </p:cNvSpPr>
          <p:nvPr userDrawn="1"/>
        </p:nvSpPr>
        <p:spPr>
          <a:xfrm>
            <a:off x="580953" y="1176614"/>
            <a:ext cx="5892818" cy="64229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300" b="0" i="0" kern="1200">
                <a:solidFill>
                  <a:schemeClr val="bg1"/>
                </a:solidFill>
                <a:latin typeface="Museo Sans 100" panose="02000000000000000000" pitchFamily="2" charset="77"/>
                <a:ea typeface="+mj-ea"/>
                <a:cs typeface="+mj-cs"/>
              </a:defRPr>
            </a:lvl1pPr>
          </a:lstStyle>
          <a:p>
            <a:endParaRPr lang="en-EE"/>
          </a:p>
        </p:txBody>
      </p:sp>
      <p:sp>
        <p:nvSpPr>
          <p:cNvPr id="45" name="Text Placeholder 44">
            <a:extLst>
              <a:ext uri="{FF2B5EF4-FFF2-40B4-BE49-F238E27FC236}">
                <a16:creationId xmlns:a16="http://schemas.microsoft.com/office/drawing/2014/main" id="{D6A40E40-6A65-687B-4DFD-7EFAA00D046E}"/>
              </a:ext>
            </a:extLst>
          </p:cNvPr>
          <p:cNvSpPr>
            <a:spLocks noGrp="1"/>
          </p:cNvSpPr>
          <p:nvPr>
            <p:ph type="body" sz="quarter" idx="10" hasCustomPrompt="1"/>
          </p:nvPr>
        </p:nvSpPr>
        <p:spPr>
          <a:xfrm>
            <a:off x="577462" y="1150917"/>
            <a:ext cx="3833392" cy="377455"/>
          </a:xfrm>
        </p:spPr>
        <p:txBody>
          <a:bodyPr>
            <a:normAutofit/>
          </a:bodyPr>
          <a:lstStyle>
            <a:lvl1pPr>
              <a:defRPr sz="2000" b="0" i="0">
                <a:latin typeface="Museo Sans 500" panose="02000000000000000000" pitchFamily="2" charset="77"/>
              </a:defRPr>
            </a:lvl1pPr>
          </a:lstStyle>
          <a:p>
            <a:pPr lvl="0"/>
            <a:r>
              <a:rPr lang="en-GB" err="1"/>
              <a:t>Alapealkiri</a:t>
            </a:r>
            <a:endParaRPr lang="en-GB"/>
          </a:p>
        </p:txBody>
      </p:sp>
      <p:sp>
        <p:nvSpPr>
          <p:cNvPr id="48" name="Title 47">
            <a:extLst>
              <a:ext uri="{FF2B5EF4-FFF2-40B4-BE49-F238E27FC236}">
                <a16:creationId xmlns:a16="http://schemas.microsoft.com/office/drawing/2014/main" id="{CD47FA4A-FEE6-272A-6E75-95298ABD7475}"/>
              </a:ext>
            </a:extLst>
          </p:cNvPr>
          <p:cNvSpPr>
            <a:spLocks noGrp="1"/>
          </p:cNvSpPr>
          <p:nvPr>
            <p:ph type="title" hasCustomPrompt="1"/>
          </p:nvPr>
        </p:nvSpPr>
        <p:spPr>
          <a:xfrm>
            <a:off x="577462" y="365125"/>
            <a:ext cx="8249044" cy="724581"/>
          </a:xfrm>
        </p:spPr>
        <p:txBody>
          <a:bodyPr>
            <a:normAutofit/>
          </a:bodyPr>
          <a:lstStyle>
            <a:lvl1pPr>
              <a:defRPr sz="4300"/>
            </a:lvl1pPr>
          </a:lstStyle>
          <a:p>
            <a:r>
              <a:rPr lang="en-GB" err="1"/>
              <a:t>Pealkiri</a:t>
            </a:r>
            <a:endParaRPr lang="en-EE"/>
          </a:p>
        </p:txBody>
      </p:sp>
      <p:sp>
        <p:nvSpPr>
          <p:cNvPr id="52" name="Text Placeholder 51">
            <a:extLst>
              <a:ext uri="{FF2B5EF4-FFF2-40B4-BE49-F238E27FC236}">
                <a16:creationId xmlns:a16="http://schemas.microsoft.com/office/drawing/2014/main" id="{CB18CDAF-B45E-3355-CB99-F8F70B39F396}"/>
              </a:ext>
            </a:extLst>
          </p:cNvPr>
          <p:cNvSpPr>
            <a:spLocks noGrp="1"/>
          </p:cNvSpPr>
          <p:nvPr>
            <p:ph type="body" sz="quarter" idx="11" hasCustomPrompt="1"/>
          </p:nvPr>
        </p:nvSpPr>
        <p:spPr>
          <a:xfrm>
            <a:off x="577462" y="5470661"/>
            <a:ext cx="3521352" cy="1022214"/>
          </a:xfrm>
        </p:spPr>
        <p:txBody>
          <a:bodyPr>
            <a:normAutofit/>
          </a:bodyPr>
          <a:lstStyle>
            <a:lvl1pPr marL="285750" indent="-285750">
              <a:spcBef>
                <a:spcPts val="200"/>
              </a:spcBef>
              <a:buFont typeface="Arial" panose="020B0604020202020204" pitchFamily="34" charset="0"/>
              <a:buChar char="•"/>
              <a:defRPr sz="1600" b="0" i="0">
                <a:latin typeface="Museo Sans 100" panose="02000000000000000000" pitchFamily="2" charset="77"/>
              </a:defRPr>
            </a:lvl1pPr>
          </a:lstStyle>
          <a:p>
            <a:pPr>
              <a:lnSpc>
                <a:spcPct val="110000"/>
              </a:lnSpc>
              <a:spcBef>
                <a:spcPts val="0"/>
              </a:spcBef>
            </a:pPr>
            <a:r>
              <a:rPr lang="en-GB" sz="1600">
                <a:solidFill>
                  <a:schemeClr val="bg1"/>
                </a:solidFill>
                <a:latin typeface="Museo Sans 100" panose="02000000000000000000" pitchFamily="2" charset="77"/>
              </a:rPr>
              <a:t>Bullet list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Veel</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üks</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rida</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Teema</a:t>
            </a:r>
            <a:r>
              <a:rPr lang="en-GB" sz="1600">
                <a:solidFill>
                  <a:schemeClr val="bg1"/>
                </a:solidFill>
                <a:latin typeface="Museo Sans 100" panose="02000000000000000000" pitchFamily="2" charset="77"/>
              </a:rPr>
              <a:t> on </a:t>
            </a:r>
            <a:r>
              <a:rPr lang="en-GB" sz="1600" err="1">
                <a:solidFill>
                  <a:schemeClr val="bg1"/>
                </a:solidFill>
                <a:latin typeface="Museo Sans 100" panose="02000000000000000000" pitchFamily="2" charset="77"/>
              </a:rPr>
              <a:t>mahutatud</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ühele</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reale</a:t>
            </a:r>
            <a:endParaRPr lang="en-EE" sz="1600">
              <a:solidFill>
                <a:schemeClr val="bg1"/>
              </a:solidFill>
              <a:latin typeface="Museo Sans 100" panose="02000000000000000000" pitchFamily="2" charset="77"/>
            </a:endParaRPr>
          </a:p>
          <a:p>
            <a:pPr lvl="0"/>
            <a:endParaRPr lang="en-GB"/>
          </a:p>
        </p:txBody>
      </p:sp>
      <p:sp>
        <p:nvSpPr>
          <p:cNvPr id="5" name="Chart Placeholder 4">
            <a:extLst>
              <a:ext uri="{FF2B5EF4-FFF2-40B4-BE49-F238E27FC236}">
                <a16:creationId xmlns:a16="http://schemas.microsoft.com/office/drawing/2014/main" id="{6105EEC2-D883-66FB-2A7E-D155B879418B}"/>
              </a:ext>
            </a:extLst>
          </p:cNvPr>
          <p:cNvSpPr>
            <a:spLocks noGrp="1"/>
          </p:cNvSpPr>
          <p:nvPr>
            <p:ph type="chart" sz="quarter" idx="14" hasCustomPrompt="1"/>
          </p:nvPr>
        </p:nvSpPr>
        <p:spPr>
          <a:xfrm>
            <a:off x="577461" y="2360613"/>
            <a:ext cx="3521351" cy="2709862"/>
          </a:xfrm>
        </p:spPr>
        <p:txBody>
          <a:bodyPr/>
          <a:lstStyle/>
          <a:p>
            <a:r>
              <a:rPr lang="en-EE"/>
              <a:t>Graafik</a:t>
            </a:r>
          </a:p>
        </p:txBody>
      </p:sp>
      <p:sp>
        <p:nvSpPr>
          <p:cNvPr id="35" name="Text Placeholder 51">
            <a:extLst>
              <a:ext uri="{FF2B5EF4-FFF2-40B4-BE49-F238E27FC236}">
                <a16:creationId xmlns:a16="http://schemas.microsoft.com/office/drawing/2014/main" id="{3AF75EF4-8714-7D3D-4F84-855C56D65D11}"/>
              </a:ext>
            </a:extLst>
          </p:cNvPr>
          <p:cNvSpPr>
            <a:spLocks noGrp="1"/>
          </p:cNvSpPr>
          <p:nvPr>
            <p:ph type="body" sz="quarter" idx="15" hasCustomPrompt="1"/>
          </p:nvPr>
        </p:nvSpPr>
        <p:spPr>
          <a:xfrm>
            <a:off x="4439683" y="5470661"/>
            <a:ext cx="3521352" cy="1022214"/>
          </a:xfrm>
        </p:spPr>
        <p:txBody>
          <a:bodyPr>
            <a:normAutofit/>
          </a:bodyPr>
          <a:lstStyle>
            <a:lvl1pPr marL="285750" indent="-285750">
              <a:spcBef>
                <a:spcPts val="200"/>
              </a:spcBef>
              <a:buFont typeface="Arial" panose="020B0604020202020204" pitchFamily="34" charset="0"/>
              <a:buChar char="•"/>
              <a:defRPr sz="1600"/>
            </a:lvl1pPr>
          </a:lstStyle>
          <a:p>
            <a:pPr>
              <a:lnSpc>
                <a:spcPct val="110000"/>
              </a:lnSpc>
              <a:spcBef>
                <a:spcPts val="0"/>
              </a:spcBef>
            </a:pPr>
            <a:r>
              <a:rPr lang="en-GB" sz="1600">
                <a:solidFill>
                  <a:schemeClr val="bg1"/>
                </a:solidFill>
                <a:latin typeface="Museo Sans 100" panose="02000000000000000000" pitchFamily="2" charset="77"/>
              </a:rPr>
              <a:t>Bullet list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Veel</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üks</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rida</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Teema</a:t>
            </a:r>
            <a:r>
              <a:rPr lang="en-GB" sz="1600">
                <a:solidFill>
                  <a:schemeClr val="bg1"/>
                </a:solidFill>
                <a:latin typeface="Museo Sans 100" panose="02000000000000000000" pitchFamily="2" charset="77"/>
              </a:rPr>
              <a:t> on </a:t>
            </a:r>
            <a:r>
              <a:rPr lang="en-GB" sz="1600" err="1">
                <a:solidFill>
                  <a:schemeClr val="bg1"/>
                </a:solidFill>
                <a:latin typeface="Museo Sans 100" panose="02000000000000000000" pitchFamily="2" charset="77"/>
              </a:rPr>
              <a:t>mahutatud</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ühele</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reale</a:t>
            </a:r>
            <a:endParaRPr lang="en-EE" sz="1600">
              <a:solidFill>
                <a:schemeClr val="bg1"/>
              </a:solidFill>
              <a:latin typeface="Museo Sans 100" panose="02000000000000000000" pitchFamily="2" charset="77"/>
            </a:endParaRPr>
          </a:p>
          <a:p>
            <a:pPr lvl="0"/>
            <a:endParaRPr lang="en-GB"/>
          </a:p>
        </p:txBody>
      </p:sp>
      <p:sp>
        <p:nvSpPr>
          <p:cNvPr id="36" name="Chart Placeholder 4">
            <a:extLst>
              <a:ext uri="{FF2B5EF4-FFF2-40B4-BE49-F238E27FC236}">
                <a16:creationId xmlns:a16="http://schemas.microsoft.com/office/drawing/2014/main" id="{763D2B23-44D4-EC18-FF93-C406C8A1AF6C}"/>
              </a:ext>
            </a:extLst>
          </p:cNvPr>
          <p:cNvSpPr>
            <a:spLocks noGrp="1"/>
          </p:cNvSpPr>
          <p:nvPr>
            <p:ph type="chart" sz="quarter" idx="16" hasCustomPrompt="1"/>
          </p:nvPr>
        </p:nvSpPr>
        <p:spPr>
          <a:xfrm>
            <a:off x="4439682" y="2360613"/>
            <a:ext cx="3521351" cy="2709862"/>
          </a:xfrm>
        </p:spPr>
        <p:txBody>
          <a:bodyPr/>
          <a:lstStyle/>
          <a:p>
            <a:r>
              <a:rPr lang="en-EE"/>
              <a:t>Graafik</a:t>
            </a:r>
          </a:p>
        </p:txBody>
      </p:sp>
      <p:sp>
        <p:nvSpPr>
          <p:cNvPr id="37" name="Text Placeholder 51">
            <a:extLst>
              <a:ext uri="{FF2B5EF4-FFF2-40B4-BE49-F238E27FC236}">
                <a16:creationId xmlns:a16="http://schemas.microsoft.com/office/drawing/2014/main" id="{015115FF-C16E-4B21-1B06-BEDF320906CE}"/>
              </a:ext>
            </a:extLst>
          </p:cNvPr>
          <p:cNvSpPr>
            <a:spLocks noGrp="1"/>
          </p:cNvSpPr>
          <p:nvPr>
            <p:ph type="body" sz="quarter" idx="17" hasCustomPrompt="1"/>
          </p:nvPr>
        </p:nvSpPr>
        <p:spPr>
          <a:xfrm>
            <a:off x="8244355" y="5470661"/>
            <a:ext cx="3521352" cy="1022214"/>
          </a:xfrm>
        </p:spPr>
        <p:txBody>
          <a:bodyPr>
            <a:normAutofit/>
          </a:bodyPr>
          <a:lstStyle>
            <a:lvl1pPr marL="285750" indent="-285750">
              <a:spcBef>
                <a:spcPts val="200"/>
              </a:spcBef>
              <a:buFont typeface="Arial" panose="020B0604020202020204" pitchFamily="34" charset="0"/>
              <a:buChar char="•"/>
              <a:defRPr sz="1600"/>
            </a:lvl1pPr>
          </a:lstStyle>
          <a:p>
            <a:pPr>
              <a:lnSpc>
                <a:spcPct val="110000"/>
              </a:lnSpc>
              <a:spcBef>
                <a:spcPts val="0"/>
              </a:spcBef>
            </a:pPr>
            <a:r>
              <a:rPr lang="en-GB" sz="1600">
                <a:solidFill>
                  <a:schemeClr val="bg1"/>
                </a:solidFill>
                <a:latin typeface="Museo Sans 100" panose="02000000000000000000" pitchFamily="2" charset="77"/>
              </a:rPr>
              <a:t>Bullet list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Veel</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üks</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rida</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siia</a:t>
            </a:r>
            <a:endParaRPr lang="en-GB" sz="1600">
              <a:solidFill>
                <a:schemeClr val="bg1"/>
              </a:solidFill>
              <a:latin typeface="Museo Sans 100" panose="02000000000000000000" pitchFamily="2" charset="77"/>
            </a:endParaRPr>
          </a:p>
          <a:p>
            <a:pPr>
              <a:lnSpc>
                <a:spcPct val="110000"/>
              </a:lnSpc>
              <a:spcBef>
                <a:spcPts val="0"/>
              </a:spcBef>
            </a:pPr>
            <a:r>
              <a:rPr lang="en-GB" sz="1600" err="1">
                <a:solidFill>
                  <a:schemeClr val="bg1"/>
                </a:solidFill>
                <a:latin typeface="Museo Sans 100" panose="02000000000000000000" pitchFamily="2" charset="77"/>
              </a:rPr>
              <a:t>Teema</a:t>
            </a:r>
            <a:r>
              <a:rPr lang="en-GB" sz="1600">
                <a:solidFill>
                  <a:schemeClr val="bg1"/>
                </a:solidFill>
                <a:latin typeface="Museo Sans 100" panose="02000000000000000000" pitchFamily="2" charset="77"/>
              </a:rPr>
              <a:t> on </a:t>
            </a:r>
            <a:r>
              <a:rPr lang="en-GB" sz="1600" err="1">
                <a:solidFill>
                  <a:schemeClr val="bg1"/>
                </a:solidFill>
                <a:latin typeface="Museo Sans 100" panose="02000000000000000000" pitchFamily="2" charset="77"/>
              </a:rPr>
              <a:t>mahutatud</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ühele</a:t>
            </a:r>
            <a:r>
              <a:rPr lang="en-GB" sz="1600">
                <a:solidFill>
                  <a:schemeClr val="bg1"/>
                </a:solidFill>
                <a:latin typeface="Museo Sans 100" panose="02000000000000000000" pitchFamily="2" charset="77"/>
              </a:rPr>
              <a:t> </a:t>
            </a:r>
            <a:r>
              <a:rPr lang="en-GB" sz="1600" err="1">
                <a:solidFill>
                  <a:schemeClr val="bg1"/>
                </a:solidFill>
                <a:latin typeface="Museo Sans 100" panose="02000000000000000000" pitchFamily="2" charset="77"/>
              </a:rPr>
              <a:t>reale</a:t>
            </a:r>
            <a:endParaRPr lang="en-EE" sz="1600">
              <a:solidFill>
                <a:schemeClr val="bg1"/>
              </a:solidFill>
              <a:latin typeface="Museo Sans 100" panose="02000000000000000000" pitchFamily="2" charset="77"/>
            </a:endParaRPr>
          </a:p>
          <a:p>
            <a:pPr lvl="0"/>
            <a:endParaRPr lang="en-GB"/>
          </a:p>
        </p:txBody>
      </p:sp>
      <p:sp>
        <p:nvSpPr>
          <p:cNvPr id="38" name="Chart Placeholder 4">
            <a:extLst>
              <a:ext uri="{FF2B5EF4-FFF2-40B4-BE49-F238E27FC236}">
                <a16:creationId xmlns:a16="http://schemas.microsoft.com/office/drawing/2014/main" id="{DD6C200D-33BE-90E0-F589-1C3154004A75}"/>
              </a:ext>
            </a:extLst>
          </p:cNvPr>
          <p:cNvSpPr>
            <a:spLocks noGrp="1"/>
          </p:cNvSpPr>
          <p:nvPr>
            <p:ph type="chart" sz="quarter" idx="18" hasCustomPrompt="1"/>
          </p:nvPr>
        </p:nvSpPr>
        <p:spPr>
          <a:xfrm>
            <a:off x="8244354" y="2360613"/>
            <a:ext cx="3521351" cy="2709862"/>
          </a:xfrm>
        </p:spPr>
        <p:txBody>
          <a:bodyPr/>
          <a:lstStyle/>
          <a:p>
            <a:r>
              <a:rPr lang="en-EE"/>
              <a:t>Graafik</a:t>
            </a:r>
          </a:p>
        </p:txBody>
      </p:sp>
    </p:spTree>
    <p:extLst>
      <p:ext uri="{BB962C8B-B14F-4D97-AF65-F5344CB8AC3E}">
        <p14:creationId xmlns:p14="http://schemas.microsoft.com/office/powerpoint/2010/main" val="9689151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95F41-FE22-3445-8E91-D9785F0AEA0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214104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itelslaid">
    <p:spTree>
      <p:nvGrpSpPr>
        <p:cNvPr id="1" name=""/>
        <p:cNvGrpSpPr/>
        <p:nvPr/>
      </p:nvGrpSpPr>
      <p:grpSpPr>
        <a:xfrm>
          <a:off x="0" y="0"/>
          <a:ext cx="0" cy="0"/>
          <a:chOff x="0" y="0"/>
          <a:chExt cx="0" cy="0"/>
        </a:xfrm>
      </p:grpSpPr>
      <p:sp>
        <p:nvSpPr>
          <p:cNvPr id="2" name="Pealkiri 1"/>
          <p:cNvSpPr>
            <a:spLocks noGrp="1"/>
          </p:cNvSpPr>
          <p:nvPr>
            <p:ph type="ctrTitle" hasCustomPrompt="1"/>
          </p:nvPr>
        </p:nvSpPr>
        <p:spPr>
          <a:xfrm>
            <a:off x="669611" y="892114"/>
            <a:ext cx="10825704" cy="1193575"/>
          </a:xfrm>
          <a:prstGeom prst="rect">
            <a:avLst/>
          </a:prstGeom>
        </p:spPr>
        <p:txBody>
          <a:bodyPr anchor="t" anchorCtr="0"/>
          <a:lstStyle>
            <a:lvl1pPr algn="l">
              <a:defRPr sz="3996" baseline="0">
                <a:solidFill>
                  <a:srgbClr val="006EB5"/>
                </a:solidFill>
                <a:latin typeface="Roboto Condensed" pitchFamily="2" charset="0"/>
                <a:ea typeface="Roboto Cn" pitchFamily="2" charset="0"/>
              </a:defRPr>
            </a:lvl1pPr>
          </a:lstStyle>
          <a:p>
            <a:r>
              <a:rPr lang="et-EE" dirty="0"/>
              <a:t>Slaidi </a:t>
            </a:r>
            <a:br>
              <a:rPr lang="et-EE" dirty="0"/>
            </a:br>
            <a:r>
              <a:rPr lang="et-EE" dirty="0"/>
              <a:t>pealkiri</a:t>
            </a:r>
          </a:p>
        </p:txBody>
      </p:sp>
      <p:sp>
        <p:nvSpPr>
          <p:cNvPr id="3" name="Alapealkiri 2"/>
          <p:cNvSpPr>
            <a:spLocks noGrp="1"/>
          </p:cNvSpPr>
          <p:nvPr>
            <p:ph type="subTitle" idx="1" hasCustomPrompt="1"/>
          </p:nvPr>
        </p:nvSpPr>
        <p:spPr>
          <a:xfrm>
            <a:off x="669610" y="2412746"/>
            <a:ext cx="10825704" cy="3710206"/>
          </a:xfrm>
          <a:prstGeom prst="rect">
            <a:avLst/>
          </a:prstGeom>
        </p:spPr>
        <p:txBody>
          <a:bodyPr/>
          <a:lstStyle>
            <a:lvl1pPr marL="456743" marR="0" indent="-456743" algn="l" defTabSz="913486" rtl="0" eaLnBrk="1" fontAlgn="auto" latinLnBrk="0" hangingPunct="1">
              <a:lnSpc>
                <a:spcPct val="90000"/>
              </a:lnSpc>
              <a:spcBef>
                <a:spcPts val="999"/>
              </a:spcBef>
              <a:spcAft>
                <a:spcPts val="0"/>
              </a:spcAft>
              <a:buClr>
                <a:srgbClr val="00B0F0"/>
              </a:buClr>
              <a:buSzTx/>
              <a:buFont typeface="Wingdings" panose="05000000000000000000" pitchFamily="2" charset="2"/>
              <a:buChar char="ü"/>
              <a:tabLst/>
              <a:defRPr sz="2998" baseline="0">
                <a:solidFill>
                  <a:schemeClr val="tx1">
                    <a:lumMod val="65000"/>
                    <a:lumOff val="35000"/>
                  </a:schemeClr>
                </a:solidFill>
                <a:latin typeface="Roboto Condensed" pitchFamily="2" charset="0"/>
                <a:ea typeface="Roboto Condensed" pitchFamily="2" charset="0"/>
              </a:defRPr>
            </a:lvl1pPr>
            <a:lvl2pPr marL="456743" indent="0" algn="ctr">
              <a:buNone/>
              <a:defRPr sz="1998"/>
            </a:lvl2pPr>
            <a:lvl3pPr marL="913486" indent="0" algn="ctr">
              <a:buNone/>
              <a:defRPr sz="1798"/>
            </a:lvl3pPr>
            <a:lvl4pPr marL="1370229" indent="0" algn="ctr">
              <a:buNone/>
              <a:defRPr sz="1598"/>
            </a:lvl4pPr>
            <a:lvl5pPr marL="1826972" indent="0" algn="ctr">
              <a:buNone/>
              <a:defRPr sz="1598"/>
            </a:lvl5pPr>
            <a:lvl6pPr marL="2283715" indent="0" algn="ctr">
              <a:buNone/>
              <a:defRPr sz="1598"/>
            </a:lvl6pPr>
            <a:lvl7pPr marL="2740457" indent="0" algn="ctr">
              <a:buNone/>
              <a:defRPr sz="1598"/>
            </a:lvl7pPr>
            <a:lvl8pPr marL="3197201" indent="0" algn="ctr">
              <a:buNone/>
              <a:defRPr sz="1598"/>
            </a:lvl8pPr>
            <a:lvl9pPr marL="3653943" indent="0" algn="ctr">
              <a:buNone/>
              <a:defRPr sz="1598"/>
            </a:lvl9pPr>
          </a:lstStyle>
          <a:p>
            <a:r>
              <a:rPr lang="et-EE" dirty="0"/>
              <a:t>Sisutekst 30 </a:t>
            </a:r>
            <a:r>
              <a:rPr lang="et-EE" dirty="0" err="1"/>
              <a:t>pt</a:t>
            </a:r>
            <a:r>
              <a:rPr lang="et-EE" dirty="0"/>
              <a:t> ühes tulbas </a:t>
            </a:r>
            <a:r>
              <a:rPr lang="et-EE" dirty="0" err="1"/>
              <a:t>bulletitega</a:t>
            </a:r>
            <a:endParaRPr lang="et-EE" dirty="0"/>
          </a:p>
          <a:p>
            <a:r>
              <a:rPr lang="et-EE" dirty="0"/>
              <a:t>Sisutekst 30 </a:t>
            </a:r>
            <a:r>
              <a:rPr lang="et-EE" dirty="0" err="1"/>
              <a:t>pt</a:t>
            </a:r>
            <a:r>
              <a:rPr lang="et-EE" dirty="0"/>
              <a:t> ühes tulbas </a:t>
            </a:r>
            <a:r>
              <a:rPr lang="et-EE" dirty="0" err="1"/>
              <a:t>bulletitega</a:t>
            </a:r>
            <a:endParaRPr lang="et-EE" dirty="0"/>
          </a:p>
          <a:p>
            <a:r>
              <a:rPr lang="et-EE" dirty="0"/>
              <a:t>Sisutekst 30 </a:t>
            </a:r>
            <a:r>
              <a:rPr lang="et-EE" dirty="0" err="1"/>
              <a:t>pt</a:t>
            </a:r>
            <a:r>
              <a:rPr lang="et-EE" dirty="0"/>
              <a:t> ühes tulbas </a:t>
            </a:r>
            <a:r>
              <a:rPr lang="et-EE" dirty="0" err="1"/>
              <a:t>bulletitega</a:t>
            </a:r>
            <a:endParaRPr lang="et-EE" dirty="0"/>
          </a:p>
          <a:p>
            <a:endParaRPr lang="et-EE" dirty="0"/>
          </a:p>
          <a:p>
            <a:endParaRPr lang="et-EE" dirty="0"/>
          </a:p>
        </p:txBody>
      </p:sp>
      <p:sp>
        <p:nvSpPr>
          <p:cNvPr id="5" name="Slaidinumbri kohatäide 6"/>
          <p:cNvSpPr>
            <a:spLocks noGrp="1"/>
          </p:cNvSpPr>
          <p:nvPr>
            <p:ph type="sldNum" sz="quarter" idx="12"/>
          </p:nvPr>
        </p:nvSpPr>
        <p:spPr>
          <a:xfrm>
            <a:off x="11506202" y="6243150"/>
            <a:ext cx="685800" cy="320619"/>
          </a:xfrm>
          <a:prstGeom prst="rect">
            <a:avLst/>
          </a:prstGeom>
        </p:spPr>
        <p:txBody>
          <a:bodyPr/>
          <a:lstStyle>
            <a:lvl1pPr>
              <a:defRPr sz="1198">
                <a:solidFill>
                  <a:schemeClr val="tx1">
                    <a:lumMod val="65000"/>
                    <a:lumOff val="35000"/>
                  </a:schemeClr>
                </a:solidFill>
                <a:latin typeface="Roboto Condensed" pitchFamily="2" charset="0"/>
                <a:ea typeface="Roboto Condensed" pitchFamily="2" charset="0"/>
              </a:defRPr>
            </a:lvl1pPr>
          </a:lstStyle>
          <a:p>
            <a:fld id="{55D3455C-CC93-40B7-810A-2FD3F67FB7F7}" type="slidenum">
              <a:rPr lang="et-EE" smtClean="0">
                <a:solidFill>
                  <a:prstClr val="black">
                    <a:lumMod val="65000"/>
                    <a:lumOff val="35000"/>
                  </a:prstClr>
                </a:solidFill>
              </a:rPr>
              <a:pPr/>
              <a:t>‹#›</a:t>
            </a:fld>
            <a:endParaRPr lang="et-EE" dirty="0">
              <a:solidFill>
                <a:prstClr val="black">
                  <a:lumMod val="65000"/>
                  <a:lumOff val="35000"/>
                </a:prstClr>
              </a:solidFill>
            </a:endParaRPr>
          </a:p>
        </p:txBody>
      </p:sp>
      <p:sp>
        <p:nvSpPr>
          <p:cNvPr id="6" name="Teksti kohatäide 5"/>
          <p:cNvSpPr>
            <a:spLocks noGrp="1"/>
          </p:cNvSpPr>
          <p:nvPr>
            <p:ph type="body" sz="quarter" idx="13" hasCustomPrompt="1"/>
          </p:nvPr>
        </p:nvSpPr>
        <p:spPr>
          <a:xfrm>
            <a:off x="9561378" y="208060"/>
            <a:ext cx="2454275" cy="330099"/>
          </a:xfrm>
          <a:prstGeom prst="rect">
            <a:avLst/>
          </a:prstGeom>
        </p:spPr>
        <p:txBody>
          <a:bodyPr/>
          <a:lstStyle>
            <a:lvl1pPr marL="0" indent="0" algn="r">
              <a:buNone/>
              <a:defRPr sz="1398">
                <a:solidFill>
                  <a:schemeClr val="bg1">
                    <a:lumMod val="50000"/>
                  </a:schemeClr>
                </a:solidFill>
                <a:latin typeface="Roboto Condensed" pitchFamily="2" charset="0"/>
                <a:ea typeface="Roboto Condensed" pitchFamily="2" charset="0"/>
              </a:defRPr>
            </a:lvl1pPr>
            <a:lvl2pPr marL="456743" indent="0">
              <a:buNone/>
              <a:defRPr sz="1398">
                <a:solidFill>
                  <a:schemeClr val="bg1">
                    <a:lumMod val="50000"/>
                  </a:schemeClr>
                </a:solidFill>
                <a:latin typeface="Roboto Condensed" pitchFamily="2" charset="0"/>
                <a:ea typeface="Roboto Condensed" pitchFamily="2" charset="0"/>
              </a:defRPr>
            </a:lvl2pPr>
            <a:lvl3pPr marL="913486" indent="0">
              <a:buNone/>
              <a:defRPr sz="1398">
                <a:solidFill>
                  <a:schemeClr val="bg1">
                    <a:lumMod val="50000"/>
                  </a:schemeClr>
                </a:solidFill>
                <a:latin typeface="Roboto Condensed" pitchFamily="2" charset="0"/>
                <a:ea typeface="Roboto Condensed" pitchFamily="2" charset="0"/>
              </a:defRPr>
            </a:lvl3pPr>
            <a:lvl4pPr marL="1370229" indent="0">
              <a:buNone/>
              <a:defRPr sz="1398">
                <a:solidFill>
                  <a:schemeClr val="bg1">
                    <a:lumMod val="50000"/>
                  </a:schemeClr>
                </a:solidFill>
                <a:latin typeface="Roboto Condensed" pitchFamily="2" charset="0"/>
                <a:ea typeface="Roboto Condensed" pitchFamily="2" charset="0"/>
              </a:defRPr>
            </a:lvl4pPr>
            <a:lvl5pPr>
              <a:defRPr sz="1398">
                <a:solidFill>
                  <a:schemeClr val="bg1">
                    <a:lumMod val="50000"/>
                  </a:schemeClr>
                </a:solidFill>
                <a:latin typeface="Roboto Condensed" pitchFamily="2" charset="0"/>
                <a:ea typeface="Roboto Condensed" pitchFamily="2" charset="0"/>
              </a:defRPr>
            </a:lvl5pPr>
          </a:lstStyle>
          <a:p>
            <a:pPr lvl="0"/>
            <a:r>
              <a:rPr lang="et-EE" dirty="0"/>
              <a:t>teemapealkiri</a:t>
            </a:r>
          </a:p>
        </p:txBody>
      </p:sp>
    </p:spTree>
    <p:extLst>
      <p:ext uri="{BB962C8B-B14F-4D97-AF65-F5344CB8AC3E}">
        <p14:creationId xmlns:p14="http://schemas.microsoft.com/office/powerpoint/2010/main" val="309071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ealkiri, sisu ja ja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7808-3DF7-3819-AF63-255BCDFE5A88}"/>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633C753A-7E79-2D38-E833-4BDF45B938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80C26D31-6D04-2325-40CE-57C08CDB5F5E}"/>
              </a:ext>
            </a:extLst>
          </p:cNvPr>
          <p:cNvSpPr>
            <a:spLocks noGrp="1"/>
          </p:cNvSpPr>
          <p:nvPr>
            <p:ph type="dt" sz="half" idx="10"/>
          </p:nvPr>
        </p:nvSpPr>
        <p:spPr/>
        <p:txBody>
          <a:bodyPr/>
          <a:lstStyle>
            <a:lvl1pPr>
              <a:defRPr b="0" i="0">
                <a:solidFill>
                  <a:srgbClr val="004BC5"/>
                </a:solidFill>
                <a:latin typeface="Museo Sans 100" panose="02000000000000000000" pitchFamily="2" charset="77"/>
              </a:defRPr>
            </a:lvl1pPr>
          </a:lstStyle>
          <a:p>
            <a:fld id="{C0B79B57-F041-4840-9818-5F9A7C0EB6CB}" type="datetimeFigureOut">
              <a:rPr lang="en-EE" smtClean="0"/>
              <a:pPr/>
              <a:t>09/29/2025</a:t>
            </a:fld>
            <a:endParaRPr lang="en-EE"/>
          </a:p>
        </p:txBody>
      </p:sp>
      <p:sp>
        <p:nvSpPr>
          <p:cNvPr id="5" name="Footer Placeholder 4">
            <a:extLst>
              <a:ext uri="{FF2B5EF4-FFF2-40B4-BE49-F238E27FC236}">
                <a16:creationId xmlns:a16="http://schemas.microsoft.com/office/drawing/2014/main" id="{05DB03D9-FD2F-A848-50BA-D594155187FA}"/>
              </a:ext>
            </a:extLst>
          </p:cNvPr>
          <p:cNvSpPr>
            <a:spLocks noGrp="1"/>
          </p:cNvSpPr>
          <p:nvPr>
            <p:ph type="ftr" sz="quarter" idx="11"/>
          </p:nvPr>
        </p:nvSpPr>
        <p:spPr/>
        <p:txBody>
          <a:bodyPr/>
          <a:lstStyle>
            <a:lvl1pPr>
              <a:defRPr b="0" i="0">
                <a:solidFill>
                  <a:srgbClr val="004BC5"/>
                </a:solidFill>
                <a:latin typeface="Museo Sans 100" panose="02000000000000000000" pitchFamily="2" charset="77"/>
              </a:defRPr>
            </a:lvl1pPr>
          </a:lstStyle>
          <a:p>
            <a:endParaRPr lang="en-EE"/>
          </a:p>
        </p:txBody>
      </p:sp>
      <p:sp>
        <p:nvSpPr>
          <p:cNvPr id="6" name="Slide Number Placeholder 5">
            <a:extLst>
              <a:ext uri="{FF2B5EF4-FFF2-40B4-BE49-F238E27FC236}">
                <a16:creationId xmlns:a16="http://schemas.microsoft.com/office/drawing/2014/main" id="{7B0998AD-7C61-00D7-D4D4-AD4104D8668B}"/>
              </a:ext>
            </a:extLst>
          </p:cNvPr>
          <p:cNvSpPr>
            <a:spLocks noGrp="1"/>
          </p:cNvSpPr>
          <p:nvPr>
            <p:ph type="sldNum" sz="quarter" idx="12"/>
          </p:nvPr>
        </p:nvSpPr>
        <p:spPr/>
        <p:txBody>
          <a:bodyPr/>
          <a:lstStyle>
            <a:lvl1pPr>
              <a:defRPr b="0" i="0">
                <a:solidFill>
                  <a:srgbClr val="004BC5"/>
                </a:solidFill>
                <a:latin typeface="Museo Sans 100" panose="02000000000000000000" pitchFamily="2" charset="77"/>
              </a:defRPr>
            </a:lvl1pPr>
          </a:lstStyle>
          <a:p>
            <a:fld id="{8555EC2B-CAC9-6442-A450-2F13D3E59606}" type="slidenum">
              <a:rPr lang="en-EE" smtClean="0"/>
              <a:pPr/>
              <a:t>‹#›</a:t>
            </a:fld>
            <a:endParaRPr lang="en-EE"/>
          </a:p>
        </p:txBody>
      </p:sp>
    </p:spTree>
    <p:extLst>
      <p:ext uri="{BB962C8B-B14F-4D97-AF65-F5344CB8AC3E}">
        <p14:creationId xmlns:p14="http://schemas.microsoft.com/office/powerpoint/2010/main" val="409925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3.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278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E7C20-37E9-DE15-0F62-4645AEE4DFDD}"/>
              </a:ext>
            </a:extLst>
          </p:cNvPr>
          <p:cNvSpPr>
            <a:spLocks noGrp="1"/>
          </p:cNvSpPr>
          <p:nvPr>
            <p:ph type="title"/>
          </p:nvPr>
        </p:nvSpPr>
        <p:spPr>
          <a:xfrm>
            <a:off x="838200" y="882920"/>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DC790D3B-2CF0-B574-BD81-A1931EFE779A}"/>
              </a:ext>
            </a:extLst>
          </p:cNvPr>
          <p:cNvSpPr>
            <a:spLocks noGrp="1"/>
          </p:cNvSpPr>
          <p:nvPr>
            <p:ph type="body" idx="1"/>
          </p:nvPr>
        </p:nvSpPr>
        <p:spPr>
          <a:xfrm>
            <a:off x="838200" y="2445833"/>
            <a:ext cx="10515600" cy="3731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99A7767-F333-675B-848E-3AB9AD049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accent1">
                    <a:lumMod val="20000"/>
                    <a:lumOff val="80000"/>
                  </a:schemeClr>
                </a:solidFill>
                <a:latin typeface="Museo Sans 100" panose="02000000000000000000" pitchFamily="2" charset="77"/>
              </a:defRPr>
            </a:lvl1pPr>
          </a:lstStyle>
          <a:p>
            <a:fld id="{80FABFE7-E826-5342-9BC7-CBEE034B4CB7}" type="datetimeFigureOut">
              <a:rPr lang="en-EE" smtClean="0"/>
              <a:pPr/>
              <a:t>09/29/2025</a:t>
            </a:fld>
            <a:endParaRPr lang="en-EE"/>
          </a:p>
        </p:txBody>
      </p:sp>
      <p:sp>
        <p:nvSpPr>
          <p:cNvPr id="5" name="Footer Placeholder 4">
            <a:extLst>
              <a:ext uri="{FF2B5EF4-FFF2-40B4-BE49-F238E27FC236}">
                <a16:creationId xmlns:a16="http://schemas.microsoft.com/office/drawing/2014/main" id="{C0CC79F5-B315-3AB9-C004-19A8AB1C4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accent1">
                    <a:lumMod val="20000"/>
                    <a:lumOff val="80000"/>
                  </a:schemeClr>
                </a:solidFill>
                <a:latin typeface="Museo Sans 300" panose="02000000000000000000" pitchFamily="2" charset="77"/>
              </a:defRPr>
            </a:lvl1pPr>
          </a:lstStyle>
          <a:p>
            <a:endParaRPr lang="en-EE"/>
          </a:p>
        </p:txBody>
      </p:sp>
      <p:sp>
        <p:nvSpPr>
          <p:cNvPr id="6" name="Slide Number Placeholder 5">
            <a:extLst>
              <a:ext uri="{FF2B5EF4-FFF2-40B4-BE49-F238E27FC236}">
                <a16:creationId xmlns:a16="http://schemas.microsoft.com/office/drawing/2014/main" id="{9C99A5E0-8C2E-E308-632B-36DD626C1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1">
                    <a:lumMod val="20000"/>
                    <a:lumOff val="80000"/>
                  </a:schemeClr>
                </a:solidFill>
                <a:latin typeface="Museo Sans 300" panose="02000000000000000000" pitchFamily="2" charset="77"/>
              </a:defRPr>
            </a:lvl1pPr>
          </a:lstStyle>
          <a:p>
            <a:fld id="{4D0828E5-5857-E344-B3EB-4A902C07B5AB}" type="slidenum">
              <a:rPr lang="en-EE" smtClean="0"/>
              <a:pPr/>
              <a:t>‹#›</a:t>
            </a:fld>
            <a:endParaRPr lang="en-EE"/>
          </a:p>
        </p:txBody>
      </p:sp>
      <p:pic>
        <p:nvPicPr>
          <p:cNvPr id="7" name="Picture 6">
            <a:extLst>
              <a:ext uri="{FF2B5EF4-FFF2-40B4-BE49-F238E27FC236}">
                <a16:creationId xmlns:a16="http://schemas.microsoft.com/office/drawing/2014/main" id="{563D96DA-06CF-8613-994B-FD4F918452AB}"/>
              </a:ext>
            </a:extLst>
          </p:cNvPr>
          <p:cNvPicPr>
            <a:picLocks noChangeAspect="1"/>
          </p:cNvPicPr>
          <p:nvPr userDrawn="1"/>
        </p:nvPicPr>
        <p:blipFill>
          <a:blip r:embed="rId10"/>
          <a:stretch>
            <a:fillRect/>
          </a:stretch>
        </p:blipFill>
        <p:spPr>
          <a:xfrm>
            <a:off x="0" y="136525"/>
            <a:ext cx="12192000" cy="781049"/>
          </a:xfrm>
          <a:prstGeom prst="rect">
            <a:avLst/>
          </a:prstGeom>
        </p:spPr>
      </p:pic>
    </p:spTree>
    <p:extLst>
      <p:ext uri="{BB962C8B-B14F-4D97-AF65-F5344CB8AC3E}">
        <p14:creationId xmlns:p14="http://schemas.microsoft.com/office/powerpoint/2010/main" val="363958400"/>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1" r:id="rId3"/>
    <p:sldLayoutId id="2147483651" r:id="rId4"/>
    <p:sldLayoutId id="2147483652" r:id="rId5"/>
    <p:sldLayoutId id="2147483653" r:id="rId6"/>
    <p:sldLayoutId id="2147483700" r:id="rId7"/>
    <p:sldLayoutId id="2147483701" r:id="rId8"/>
  </p:sldLayoutIdLst>
  <p:txStyles>
    <p:titleStyle>
      <a:lvl1pPr algn="l" defTabSz="914400" rtl="0" eaLnBrk="1" latinLnBrk="0" hangingPunct="1">
        <a:lnSpc>
          <a:spcPct val="90000"/>
        </a:lnSpc>
        <a:spcBef>
          <a:spcPct val="0"/>
        </a:spcBef>
        <a:buNone/>
        <a:defRPr sz="4800" b="0" i="0" kern="1200">
          <a:solidFill>
            <a:schemeClr val="bg1"/>
          </a:solidFill>
          <a:latin typeface="Museo Sans 100" panose="02000000000000000000"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58A0E-2FE0-9F19-2FF0-34796FF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EE" sz="1400" b="0" i="0" u="none" strike="noStrike" kern="1200" cap="none" spc="0" normalizeH="0" baseline="0" noProof="0">
              <a:ln>
                <a:noFill/>
              </a:ln>
              <a:solidFill>
                <a:prstClr val="white"/>
              </a:solidFill>
              <a:effectLst/>
              <a:uLnTx/>
              <a:uFillTx/>
              <a:latin typeface="Museo Sans 300" panose="02000000000000000000" pitchFamily="2" charset="77"/>
              <a:ea typeface="+mn-ea"/>
              <a:cs typeface="+mn-cs"/>
            </a:endParaRPr>
          </a:p>
        </p:txBody>
      </p:sp>
      <p:sp>
        <p:nvSpPr>
          <p:cNvPr id="4" name="Date Placeholder 3">
            <a:extLst>
              <a:ext uri="{FF2B5EF4-FFF2-40B4-BE49-F238E27FC236}">
                <a16:creationId xmlns:a16="http://schemas.microsoft.com/office/drawing/2014/main" id="{80B74A18-DDDE-2090-2362-F846742BC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9B57-F041-4840-9818-5F9A7C0EB6CB}" type="datetimeFigureOut">
              <a:rPr lang="en-EE" smtClean="0"/>
              <a:t>09/29/2025</a:t>
            </a:fld>
            <a:endParaRPr lang="en-EE"/>
          </a:p>
        </p:txBody>
      </p:sp>
      <p:sp>
        <p:nvSpPr>
          <p:cNvPr id="5" name="Footer Placeholder 4">
            <a:extLst>
              <a:ext uri="{FF2B5EF4-FFF2-40B4-BE49-F238E27FC236}">
                <a16:creationId xmlns:a16="http://schemas.microsoft.com/office/drawing/2014/main" id="{37617FD1-09D3-3414-0639-5E36EE9C7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681A3FAD-B757-BD8C-E990-8AD258516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5EC2B-CAC9-6442-A450-2F13D3E59606}" type="slidenum">
              <a:rPr lang="en-EE" smtClean="0"/>
              <a:t>‹#›</a:t>
            </a:fld>
            <a:endParaRPr lang="en-EE"/>
          </a:p>
        </p:txBody>
      </p:sp>
      <p:pic>
        <p:nvPicPr>
          <p:cNvPr id="8" name="Picture 7">
            <a:extLst>
              <a:ext uri="{FF2B5EF4-FFF2-40B4-BE49-F238E27FC236}">
                <a16:creationId xmlns:a16="http://schemas.microsoft.com/office/drawing/2014/main" id="{A3D8D89D-C695-B570-DFA8-650DBDDD595A}"/>
              </a:ext>
            </a:extLst>
          </p:cNvPr>
          <p:cNvPicPr>
            <a:picLocks noChangeAspect="1"/>
          </p:cNvPicPr>
          <p:nvPr userDrawn="1"/>
        </p:nvPicPr>
        <p:blipFill>
          <a:blip r:embed="rId13"/>
          <a:stretch>
            <a:fillRect/>
          </a:stretch>
        </p:blipFill>
        <p:spPr>
          <a:xfrm>
            <a:off x="0" y="136525"/>
            <a:ext cx="12192000" cy="781049"/>
          </a:xfrm>
          <a:prstGeom prst="rect">
            <a:avLst/>
          </a:prstGeom>
        </p:spPr>
      </p:pic>
      <p:sp>
        <p:nvSpPr>
          <p:cNvPr id="2" name="Title Placeholder 1">
            <a:extLst>
              <a:ext uri="{FF2B5EF4-FFF2-40B4-BE49-F238E27FC236}">
                <a16:creationId xmlns:a16="http://schemas.microsoft.com/office/drawing/2014/main" id="{740A6D6A-DE5C-1021-85DF-03688CD1A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E"/>
          </a:p>
        </p:txBody>
      </p:sp>
    </p:spTree>
    <p:extLst>
      <p:ext uri="{BB962C8B-B14F-4D97-AF65-F5344CB8AC3E}">
        <p14:creationId xmlns:p14="http://schemas.microsoft.com/office/powerpoint/2010/main" val="4087315399"/>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8" r:id="rId3"/>
    <p:sldLayoutId id="2147483657" r:id="rId4"/>
    <p:sldLayoutId id="2147483659" r:id="rId5"/>
    <p:sldLayoutId id="2147483663" r:id="rId6"/>
    <p:sldLayoutId id="2147483666" r:id="rId7"/>
    <p:sldLayoutId id="2147483664" r:id="rId8"/>
    <p:sldLayoutId id="2147483667" r:id="rId9"/>
    <p:sldLayoutId id="2147483665" r:id="rId10"/>
    <p:sldLayoutId id="2147483660" r:id="rId11"/>
  </p:sldLayoutIdLst>
  <p:txStyles>
    <p:titleStyle>
      <a:lvl1pPr algn="l" defTabSz="914400" rtl="0" eaLnBrk="1" latinLnBrk="0" hangingPunct="1">
        <a:lnSpc>
          <a:spcPct val="90000"/>
        </a:lnSpc>
        <a:spcBef>
          <a:spcPct val="0"/>
        </a:spcBef>
        <a:buNone/>
        <a:defRPr sz="4800" b="0" i="0" kern="1200">
          <a:solidFill>
            <a:srgbClr val="004BC5"/>
          </a:solidFill>
          <a:latin typeface="Museo Sans 100" panose="02000000000000000000"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4BC5"/>
          </a:solidFill>
          <a:latin typeface="Museo Sans 300" panose="020000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rgbClr val="004BC5"/>
          </a:solidFill>
          <a:latin typeface="Museo Sans 100" panose="02000000000000000000"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rgbClr val="004BC5"/>
          </a:solidFill>
          <a:latin typeface="Museo Sans 100" panose="02000000000000000000"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rgbClr val="004BC5"/>
          </a:solidFill>
          <a:latin typeface="Museo Sans 100" panose="02000000000000000000"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rgbClr val="004BC5"/>
          </a:solidFill>
          <a:latin typeface="Museo Sans 1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E4A18-E941-614B-8942-A8A9DC15688E}"/>
              </a:ext>
            </a:extLst>
          </p:cNvPr>
          <p:cNvSpPr>
            <a:spLocks noGrp="1"/>
          </p:cNvSpPr>
          <p:nvPr>
            <p:ph type="title"/>
          </p:nvPr>
        </p:nvSpPr>
        <p:spPr>
          <a:xfrm>
            <a:off x="944215" y="1376065"/>
            <a:ext cx="10409583" cy="854765"/>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C65E4730-4B10-B546-B79E-4087E7E4EA63}"/>
              </a:ext>
            </a:extLst>
          </p:cNvPr>
          <p:cNvSpPr>
            <a:spLocks noGrp="1"/>
          </p:cNvSpPr>
          <p:nvPr>
            <p:ph type="body" idx="1"/>
          </p:nvPr>
        </p:nvSpPr>
        <p:spPr>
          <a:xfrm>
            <a:off x="944215" y="2395331"/>
            <a:ext cx="10409583" cy="37816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8C655A5D-248E-E04E-AAF4-86A092764A17}"/>
              </a:ext>
            </a:extLst>
          </p:cNvPr>
          <p:cNvSpPr>
            <a:spLocks noGrp="1"/>
          </p:cNvSpPr>
          <p:nvPr>
            <p:ph type="sldNum" sz="quarter" idx="4"/>
          </p:nvPr>
        </p:nvSpPr>
        <p:spPr>
          <a:xfrm>
            <a:off x="944216" y="6356350"/>
            <a:ext cx="2464906" cy="365125"/>
          </a:xfrm>
          <a:prstGeom prst="rect">
            <a:avLst/>
          </a:prstGeom>
        </p:spPr>
        <p:txBody>
          <a:bodyPr vert="horz" lIns="91440" tIns="45720" rIns="91440" bIns="45720" rtlCol="0" anchor="ctr"/>
          <a:lstStyle>
            <a:lvl1pPr algn="l">
              <a:defRPr sz="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937CC05-4C20-0C41-A0A4-E9CF17BA5590}" type="slidenum">
              <a:rPr lang="en-EE" smtClean="0"/>
              <a:pPr/>
              <a:t>‹#›</a:t>
            </a:fld>
            <a:endParaRPr lang="en-EE"/>
          </a:p>
        </p:txBody>
      </p:sp>
      <p:pic>
        <p:nvPicPr>
          <p:cNvPr id="9" name="Picture 8" descr="A black background with text&#10;&#10;Description automatically generated">
            <a:extLst>
              <a:ext uri="{FF2B5EF4-FFF2-40B4-BE49-F238E27FC236}">
                <a16:creationId xmlns:a16="http://schemas.microsoft.com/office/drawing/2014/main" id="{C11D7F8A-E24C-0D28-9822-73F776E82858}"/>
              </a:ext>
            </a:extLst>
          </p:cNvPr>
          <p:cNvPicPr>
            <a:picLocks noChangeAspect="1"/>
          </p:cNvPicPr>
          <p:nvPr userDrawn="1"/>
        </p:nvPicPr>
        <p:blipFill>
          <a:blip r:embed="rId32"/>
          <a:stretch>
            <a:fillRect/>
          </a:stretch>
        </p:blipFill>
        <p:spPr>
          <a:xfrm>
            <a:off x="438526" y="357338"/>
            <a:ext cx="1887769" cy="760262"/>
          </a:xfrm>
          <a:prstGeom prst="rect">
            <a:avLst/>
          </a:prstGeom>
        </p:spPr>
      </p:pic>
    </p:spTree>
    <p:extLst>
      <p:ext uri="{BB962C8B-B14F-4D97-AF65-F5344CB8AC3E}">
        <p14:creationId xmlns:p14="http://schemas.microsoft.com/office/powerpoint/2010/main" val="24388284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Lst>
  <p:txStyles>
    <p:titleStyle>
      <a:lvl1pPr algn="l" defTabSz="914400" rtl="0" eaLnBrk="1" latinLnBrk="0" hangingPunct="1">
        <a:lnSpc>
          <a:spcPct val="110000"/>
        </a:lnSpc>
        <a:spcBef>
          <a:spcPts val="1000"/>
        </a:spcBef>
        <a:buNone/>
        <a:defRPr sz="3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p:titleStyle>
    <p:bodyStyle>
      <a:lvl1pPr marL="342000" indent="-342000" algn="l" defTabSz="914400" rtl="0" eaLnBrk="1" latinLnBrk="0" hangingPunct="1">
        <a:lnSpc>
          <a:spcPct val="110000"/>
        </a:lnSpc>
        <a:spcBef>
          <a:spcPts val="1000"/>
        </a:spcBef>
        <a:buClr>
          <a:srgbClr val="3FA9F5"/>
        </a:buClr>
        <a:buFont typeface="Arial" panose="020B0604020202020204" pitchFamily="34" charset="0"/>
        <a:buChar char="•"/>
        <a:defRPr sz="2600" kern="1200">
          <a:solidFill>
            <a:srgbClr val="3B4255"/>
          </a:solidFill>
          <a:latin typeface="Roboto" panose="02000000000000000000" pitchFamily="2" charset="0"/>
          <a:ea typeface="Roboto" panose="02000000000000000000" pitchFamily="2" charset="0"/>
          <a:cs typeface="Roboto" panose="02000000000000000000" pitchFamily="2" charset="0"/>
        </a:defRPr>
      </a:lvl1pPr>
      <a:lvl2pPr marL="342000" indent="-540000" algn="l" defTabSz="914400" rtl="0" eaLnBrk="1" latinLnBrk="0" hangingPunct="1">
        <a:lnSpc>
          <a:spcPct val="110000"/>
        </a:lnSpc>
        <a:spcBef>
          <a:spcPts val="500"/>
        </a:spcBef>
        <a:buClr>
          <a:srgbClr val="3FA9F5"/>
        </a:buClr>
        <a:buFont typeface="Arial" panose="020B0604020202020204" pitchFamily="34" charset="0"/>
        <a:buChar char="•"/>
        <a:defRPr sz="2400" kern="1200">
          <a:solidFill>
            <a:srgbClr val="3B4255"/>
          </a:solidFill>
          <a:latin typeface="Roboto" panose="02000000000000000000" pitchFamily="2" charset="0"/>
          <a:ea typeface="Roboto" panose="02000000000000000000" pitchFamily="2" charset="0"/>
          <a:cs typeface="Roboto" panose="02000000000000000000" pitchFamily="2" charset="0"/>
        </a:defRPr>
      </a:lvl2pPr>
      <a:lvl3pPr marL="342000" indent="-900000" algn="l" defTabSz="914400" rtl="0" eaLnBrk="1" latinLnBrk="0" hangingPunct="1">
        <a:lnSpc>
          <a:spcPct val="110000"/>
        </a:lnSpc>
        <a:spcBef>
          <a:spcPts val="500"/>
        </a:spcBef>
        <a:buClr>
          <a:srgbClr val="3FA9F5"/>
        </a:buClr>
        <a:buFont typeface="Arial" panose="020B0604020202020204" pitchFamily="34" charset="0"/>
        <a:buChar char="•"/>
        <a:defRPr sz="2000" kern="1200">
          <a:solidFill>
            <a:srgbClr val="3B4255"/>
          </a:solidFill>
          <a:latin typeface="Roboto" panose="02000000000000000000" pitchFamily="2" charset="0"/>
          <a:ea typeface="Roboto" panose="02000000000000000000" pitchFamily="2" charset="0"/>
          <a:cs typeface="Roboto" panose="02000000000000000000" pitchFamily="2" charset="0"/>
        </a:defRPr>
      </a:lvl3pPr>
      <a:lvl4pPr marL="342000" indent="-1260000" algn="l" defTabSz="914400" rtl="0" eaLnBrk="1" latinLnBrk="0" hangingPunct="1">
        <a:lnSpc>
          <a:spcPct val="110000"/>
        </a:lnSpc>
        <a:spcBef>
          <a:spcPts val="500"/>
        </a:spcBef>
        <a:buClr>
          <a:srgbClr val="3FA9F5"/>
        </a:buClr>
        <a:buFont typeface="Arial" panose="020B0604020202020204" pitchFamily="34" charset="0"/>
        <a:buChar char="•"/>
        <a:defRPr sz="1800" kern="1200">
          <a:solidFill>
            <a:srgbClr val="3B4255"/>
          </a:solidFill>
          <a:latin typeface="Roboto" panose="02000000000000000000" pitchFamily="2" charset="0"/>
          <a:ea typeface="Roboto" panose="02000000000000000000" pitchFamily="2" charset="0"/>
          <a:cs typeface="Roboto" panose="02000000000000000000" pitchFamily="2" charset="0"/>
        </a:defRPr>
      </a:lvl4pPr>
      <a:lvl5pPr marL="342000" indent="-1620000" algn="l" defTabSz="914400" rtl="0" eaLnBrk="1" latinLnBrk="0" hangingPunct="1">
        <a:lnSpc>
          <a:spcPct val="110000"/>
        </a:lnSpc>
        <a:spcBef>
          <a:spcPts val="500"/>
        </a:spcBef>
        <a:buClr>
          <a:srgbClr val="3FA9F5"/>
        </a:buClr>
        <a:buFont typeface="Arial" panose="020B0604020202020204" pitchFamily="34" charset="0"/>
        <a:buChar char="•"/>
        <a:defRPr sz="1800" kern="1200">
          <a:solidFill>
            <a:srgbClr val="3B4255"/>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cid:c20538a0-502e-42c8-851d-50e744550736" TargetMode="Externa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6F1E-EDFE-B16D-FA3F-FB9F6A9A70E3}"/>
              </a:ext>
            </a:extLst>
          </p:cNvPr>
          <p:cNvSpPr>
            <a:spLocks noGrp="1"/>
          </p:cNvSpPr>
          <p:nvPr>
            <p:ph type="ctrTitle" idx="4294967295"/>
          </p:nvPr>
        </p:nvSpPr>
        <p:spPr>
          <a:xfrm>
            <a:off x="772348" y="1588476"/>
            <a:ext cx="10515600" cy="1325563"/>
          </a:xfrm>
        </p:spPr>
        <p:txBody>
          <a:bodyPr>
            <a:normAutofit/>
          </a:bodyPr>
          <a:lstStyle/>
          <a:p>
            <a:r>
              <a:rPr lang="et-EE" sz="3200" dirty="0">
                <a:latin typeface="Aptos" panose="020B0004020202020204" pitchFamily="34" charset="0"/>
                <a:ea typeface="+mn-ea"/>
                <a:cs typeface="+mn-cs"/>
              </a:rPr>
              <a:t>Andmehalduse alustalad </a:t>
            </a:r>
            <a:br>
              <a:rPr lang="et-EE" sz="2400" dirty="0">
                <a:latin typeface="Aptos" panose="020B0004020202020204" pitchFamily="34" charset="0"/>
              </a:rPr>
            </a:br>
            <a:r>
              <a:rPr lang="et-EE" sz="1800" dirty="0">
                <a:latin typeface="Aptos" panose="020B0004020202020204" pitchFamily="34" charset="0"/>
                <a:ea typeface="+mn-ea"/>
                <a:cs typeface="+mn-cs"/>
              </a:rPr>
              <a:t>Alvar Pihlapuu</a:t>
            </a:r>
            <a:br>
              <a:rPr lang="et-EE" sz="1800" dirty="0">
                <a:latin typeface="Aptos" panose="020B0004020202020204" pitchFamily="34" charset="0"/>
                <a:ea typeface="+mn-ea"/>
                <a:cs typeface="+mn-cs"/>
              </a:rPr>
            </a:br>
            <a:r>
              <a:rPr lang="et-EE" sz="1800" dirty="0">
                <a:latin typeface="Aptos" panose="020B0004020202020204" pitchFamily="34" charset="0"/>
                <a:ea typeface="+mn-ea"/>
                <a:cs typeface="+mn-cs"/>
              </a:rPr>
              <a:t>03</a:t>
            </a:r>
            <a:r>
              <a:rPr lang="et-EE" sz="1800" dirty="0">
                <a:latin typeface="Aptos" panose="020B0004020202020204" pitchFamily="34" charset="0"/>
                <a:ea typeface="+mn-ea"/>
                <a:cs typeface="+mn-cs"/>
                <a:sym typeface="Calibri"/>
              </a:rPr>
              <a:t>.10.2025</a:t>
            </a:r>
            <a:endParaRPr lang="et-EE" sz="2400" dirty="0">
              <a:latin typeface="Aptos" panose="020B0004020202020204" pitchFamily="34" charset="0"/>
              <a:ea typeface="+mn-ea"/>
              <a:cs typeface="+mn-cs"/>
            </a:endParaRPr>
          </a:p>
        </p:txBody>
      </p:sp>
      <p:sp>
        <p:nvSpPr>
          <p:cNvPr id="3" name="Subtitle 2">
            <a:extLst>
              <a:ext uri="{FF2B5EF4-FFF2-40B4-BE49-F238E27FC236}">
                <a16:creationId xmlns:a16="http://schemas.microsoft.com/office/drawing/2014/main" id="{056F2FBE-219A-2611-7ECE-AD3EE14B823A}"/>
              </a:ext>
            </a:extLst>
          </p:cNvPr>
          <p:cNvSpPr>
            <a:spLocks noGrp="1"/>
          </p:cNvSpPr>
          <p:nvPr>
            <p:ph type="subTitle" idx="4294967295"/>
          </p:nvPr>
        </p:nvSpPr>
        <p:spPr>
          <a:xfrm>
            <a:off x="838200" y="5425440"/>
            <a:ext cx="10515600" cy="643033"/>
          </a:xfrm>
        </p:spPr>
        <p:txBody>
          <a:bodyPr>
            <a:normAutofit/>
          </a:bodyPr>
          <a:lstStyle/>
          <a:p>
            <a:pPr algn="ctr"/>
            <a:r>
              <a:rPr lang="et-EE" sz="2000" dirty="0">
                <a:latin typeface="Aptos" panose="020B0004020202020204" pitchFamily="34" charset="0"/>
              </a:rPr>
              <a:t>ÄRISÕNASTIK – VÄÄRTUSMUDEL - PÕHIANDMED</a:t>
            </a:r>
          </a:p>
        </p:txBody>
      </p:sp>
    </p:spTree>
    <p:extLst>
      <p:ext uri="{BB962C8B-B14F-4D97-AF65-F5344CB8AC3E}">
        <p14:creationId xmlns:p14="http://schemas.microsoft.com/office/powerpoint/2010/main" val="27862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12E1-2F0E-A777-0F77-840AB55E808D}"/>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B9C027F-7138-0148-5357-F177288072FB}"/>
              </a:ext>
            </a:extLst>
          </p:cNvPr>
          <p:cNvSpPr>
            <a:spLocks noGrp="1"/>
          </p:cNvSpPr>
          <p:nvPr>
            <p:ph type="ctrTitle" idx="4294967295"/>
          </p:nvPr>
        </p:nvSpPr>
        <p:spPr/>
        <p:txBody>
          <a:bodyPr>
            <a:normAutofit/>
          </a:bodyPr>
          <a:lstStyle/>
          <a:p>
            <a:r>
              <a:rPr lang="et-EE" noProof="0" dirty="0"/>
              <a:t>Täiendavad soovitused</a:t>
            </a:r>
          </a:p>
        </p:txBody>
      </p:sp>
      <p:sp>
        <p:nvSpPr>
          <p:cNvPr id="3" name="Alapealkiri 2">
            <a:extLst>
              <a:ext uri="{FF2B5EF4-FFF2-40B4-BE49-F238E27FC236}">
                <a16:creationId xmlns:a16="http://schemas.microsoft.com/office/drawing/2014/main" id="{A6BF53EB-59D7-FD3D-9C0A-71560B562A27}"/>
              </a:ext>
            </a:extLst>
          </p:cNvPr>
          <p:cNvSpPr>
            <a:spLocks noGrp="1"/>
          </p:cNvSpPr>
          <p:nvPr>
            <p:ph type="subTitle" idx="4294967295"/>
          </p:nvPr>
        </p:nvSpPr>
        <p:spPr/>
        <p:txBody>
          <a:bodyPr/>
          <a:lstStyle/>
          <a:p>
            <a:pPr marL="342900" indent="-342900">
              <a:buFont typeface="Arial" panose="020B0604020202020204" pitchFamily="34" charset="0"/>
              <a:buChar char="•"/>
            </a:pPr>
            <a:r>
              <a:rPr lang="et-EE" noProof="0" dirty="0"/>
              <a:t>Tegevuste käsitlemine: kui tegevus kirjeldab olulist olekut või protsessi (nt „töötamise registreerimine“), võib see olla ärimõiste. Kui tegevus on tehniline toiming (nt „dokumendi registreerimine“), ei ole see ärimõiste – mõisteks jääb alusobjekt (nt „dokument“)</a:t>
            </a:r>
          </a:p>
          <a:p>
            <a:pPr marL="342900" indent="-342900">
              <a:buFont typeface="Arial" panose="020B0604020202020204" pitchFamily="34" charset="0"/>
              <a:buChar char="•"/>
            </a:pPr>
            <a:r>
              <a:rPr lang="et-EE" noProof="0" dirty="0"/>
              <a:t>Allikate ja määratluste sidumine: kasuta alati võimalusel õigusaktide definitsioone. Kui neid pole, kasuta teisi tunnustatud allikaid (klassifikaatorid, oskussõnastikud, standardid).Kui definitsiooni loob asutus ise, märgi allikana asutuse nimi.</a:t>
            </a:r>
          </a:p>
          <a:p>
            <a:pPr marL="342900" indent="-342900">
              <a:buFont typeface="Arial" panose="020B0604020202020204" pitchFamily="34" charset="0"/>
              <a:buChar char="•"/>
            </a:pPr>
            <a:r>
              <a:rPr lang="et-EE" noProof="0" dirty="0"/>
              <a:t>Terminivormistuse põhimõtted: terminit kirjuta üldjuhul ainsuses ja väikese algustähega. Ärisõnastiku mõisted esita eesti ja inglise keeles. Lühendid ja akronüümid kirjuta esmakordsel kasutamisel lahti. Mõiste definitsioon olgu lühike, ühemõtteline ja ilma liigse korduseta.</a:t>
            </a:r>
          </a:p>
          <a:p>
            <a:pPr marL="342900" indent="-342900">
              <a:buFont typeface="Arial" panose="020B0604020202020204" pitchFamily="34" charset="0"/>
              <a:buChar char="•"/>
            </a:pPr>
            <a:endParaRPr lang="et-EE" noProof="0" dirty="0"/>
          </a:p>
          <a:p>
            <a:pPr marL="342900" indent="-342900">
              <a:buFont typeface="Arial" panose="020B0604020202020204" pitchFamily="34" charset="0"/>
              <a:buChar char="•"/>
            </a:pPr>
            <a:endParaRPr lang="et-EE" noProof="0" dirty="0"/>
          </a:p>
          <a:p>
            <a:pPr marL="342900" indent="-342900">
              <a:buFont typeface="Arial" panose="020B0604020202020204" pitchFamily="34" charset="0"/>
              <a:buChar char="•"/>
            </a:pPr>
            <a:endParaRPr lang="et-EE" noProof="0" dirty="0"/>
          </a:p>
        </p:txBody>
      </p:sp>
    </p:spTree>
    <p:extLst>
      <p:ext uri="{BB962C8B-B14F-4D97-AF65-F5344CB8AC3E}">
        <p14:creationId xmlns:p14="http://schemas.microsoft.com/office/powerpoint/2010/main" val="411748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022849-0884-F841-D43F-CA5CDA5ECA6C}"/>
              </a:ext>
            </a:extLst>
          </p:cNvPr>
          <p:cNvSpPr>
            <a:spLocks noGrp="1"/>
          </p:cNvSpPr>
          <p:nvPr>
            <p:ph type="ctrTitle" idx="4294967295"/>
          </p:nvPr>
        </p:nvSpPr>
        <p:spPr>
          <a:xfrm>
            <a:off x="299143" y="595829"/>
            <a:ext cx="10515600" cy="686696"/>
          </a:xfrm>
        </p:spPr>
        <p:txBody>
          <a:bodyPr>
            <a:normAutofit fontScale="90000"/>
          </a:bodyPr>
          <a:lstStyle/>
          <a:p>
            <a:r>
              <a:rPr lang="et-EE" dirty="0"/>
              <a:t>Andmeobjekti mõiste</a:t>
            </a:r>
            <a:endParaRPr lang="en-US" dirty="0"/>
          </a:p>
        </p:txBody>
      </p:sp>
      <p:grpSp>
        <p:nvGrpSpPr>
          <p:cNvPr id="25" name="Rühm 24">
            <a:extLst>
              <a:ext uri="{FF2B5EF4-FFF2-40B4-BE49-F238E27FC236}">
                <a16:creationId xmlns:a16="http://schemas.microsoft.com/office/drawing/2014/main" id="{0DBB9127-03C9-8FA8-628B-68B66BC07FEC}"/>
              </a:ext>
            </a:extLst>
          </p:cNvPr>
          <p:cNvGrpSpPr/>
          <p:nvPr/>
        </p:nvGrpSpPr>
        <p:grpSpPr>
          <a:xfrm>
            <a:off x="1018004" y="1963612"/>
            <a:ext cx="10211893" cy="4505576"/>
            <a:chOff x="793157" y="1065045"/>
            <a:chExt cx="10211893" cy="4505576"/>
          </a:xfrm>
        </p:grpSpPr>
        <p:sp>
          <p:nvSpPr>
            <p:cNvPr id="26" name="AutoShape 39">
              <a:extLst>
                <a:ext uri="{FF2B5EF4-FFF2-40B4-BE49-F238E27FC236}">
                  <a16:creationId xmlns:a16="http://schemas.microsoft.com/office/drawing/2014/main" id="{B5E65FCA-23CE-69C4-2EC3-72DE0E893F72}"/>
                </a:ext>
              </a:extLst>
            </p:cNvPr>
            <p:cNvSpPr>
              <a:spLocks noChangeArrowheads="1"/>
            </p:cNvSpPr>
            <p:nvPr/>
          </p:nvSpPr>
          <p:spPr bwMode="auto">
            <a:xfrm>
              <a:off x="4281989" y="1753853"/>
              <a:ext cx="2906712" cy="2263775"/>
            </a:xfrm>
            <a:prstGeom prst="pentagon">
              <a:avLst/>
            </a:prstGeom>
            <a:solidFill>
              <a:srgbClr val="485458"/>
            </a:solidFill>
            <a:ln w="9525" algn="ctr">
              <a:noFill/>
              <a:miter lim="800000"/>
              <a:headEnd/>
              <a:tailEnd/>
            </a:ln>
            <a:effectLst>
              <a:prstShdw prst="shdw17" dist="17961" dir="2700000">
                <a:srgbClr val="485458">
                  <a:gamma/>
                  <a:shade val="60000"/>
                  <a:invGamma/>
                </a:srgbClr>
              </a:prstShdw>
            </a:effectLst>
          </p:spPr>
          <p:txBody>
            <a:bodyPr wrap="none"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7" name="Freeform 40">
              <a:extLst>
                <a:ext uri="{FF2B5EF4-FFF2-40B4-BE49-F238E27FC236}">
                  <a16:creationId xmlns:a16="http://schemas.microsoft.com/office/drawing/2014/main" id="{B73CFAE8-5584-D02A-7860-C430DA6CC3BC}"/>
                </a:ext>
              </a:extLst>
            </p:cNvPr>
            <p:cNvSpPr>
              <a:spLocks/>
            </p:cNvSpPr>
            <p:nvPr/>
          </p:nvSpPr>
          <p:spPr bwMode="auto">
            <a:xfrm>
              <a:off x="5729789" y="1377615"/>
              <a:ext cx="1854200" cy="1238250"/>
            </a:xfrm>
            <a:custGeom>
              <a:avLst/>
              <a:gdLst/>
              <a:ahLst/>
              <a:cxnLst>
                <a:cxn ang="0">
                  <a:pos x="0" y="291"/>
                </a:cxn>
                <a:cxn ang="0">
                  <a:pos x="1193" y="993"/>
                </a:cxn>
                <a:cxn ang="0">
                  <a:pos x="1505" y="891"/>
                </a:cxn>
                <a:cxn ang="0">
                  <a:pos x="0" y="0"/>
                </a:cxn>
                <a:cxn ang="0">
                  <a:pos x="0" y="291"/>
                </a:cxn>
              </a:cxnLst>
              <a:rect l="0" t="0" r="r" b="b"/>
              <a:pathLst>
                <a:path w="1505" h="993">
                  <a:moveTo>
                    <a:pt x="0" y="291"/>
                  </a:moveTo>
                  <a:lnTo>
                    <a:pt x="1193" y="993"/>
                  </a:lnTo>
                  <a:lnTo>
                    <a:pt x="1505" y="891"/>
                  </a:lnTo>
                  <a:lnTo>
                    <a:pt x="0" y="0"/>
                  </a:lnTo>
                  <a:lnTo>
                    <a:pt x="0" y="291"/>
                  </a:lnTo>
                  <a:close/>
                </a:path>
              </a:pathLst>
            </a:custGeom>
            <a:gradFill rotWithShape="1">
              <a:gsLst>
                <a:gs pos="0">
                  <a:srgbClr val="485458"/>
                </a:gs>
                <a:gs pos="50000">
                  <a:srgbClr val="485458">
                    <a:gamma/>
                    <a:shade val="46275"/>
                    <a:invGamma/>
                  </a:srgbClr>
                </a:gs>
                <a:gs pos="100000">
                  <a:srgbClr val="485458"/>
                </a:gs>
              </a:gsLst>
              <a:lin ang="2700000" scaled="1"/>
            </a:gradFill>
            <a:ln w="9525" cap="flat" cmpd="sng">
              <a:noFill/>
              <a:prstDash val="solid"/>
              <a:round/>
              <a:headEnd/>
              <a:tailEnd/>
            </a:ln>
            <a:effectLst/>
          </p:spPr>
          <p:txBody>
            <a:bodyPr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8" name="Rectangle 41">
              <a:extLst>
                <a:ext uri="{FF2B5EF4-FFF2-40B4-BE49-F238E27FC236}">
                  <a16:creationId xmlns:a16="http://schemas.microsoft.com/office/drawing/2014/main" id="{7A66BF16-FCA2-02B8-F2AB-24C28A3D88C2}"/>
                </a:ext>
              </a:extLst>
            </p:cNvPr>
            <p:cNvSpPr>
              <a:spLocks noChangeArrowheads="1"/>
            </p:cNvSpPr>
            <p:nvPr/>
          </p:nvSpPr>
          <p:spPr bwMode="auto">
            <a:xfrm rot="1852728">
              <a:off x="5641242" y="1871899"/>
              <a:ext cx="173444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1400" b="1" i="0" u="none" strike="noStrike" kern="0" cap="none" spc="0" normalizeH="0" baseline="0" noProof="0" dirty="0">
                  <a:ln>
                    <a:noFill/>
                  </a:ln>
                  <a:solidFill>
                    <a:srgbClr val="FFA616"/>
                  </a:solidFill>
                  <a:effectLst/>
                  <a:uLnTx/>
                  <a:uFillTx/>
                  <a:latin typeface="Verdana" panose="020B0604030504040204" pitchFamily="34" charset="0"/>
                </a:rPr>
                <a:t>Andmesõnastik</a:t>
              </a:r>
              <a:endParaRPr kumimoji="0" lang="et-EE" altLang="ru-RU" sz="1400" b="0" i="0" u="none" strike="noStrike" kern="0" cap="none" spc="0" normalizeH="0" baseline="0" noProof="0" dirty="0">
                <a:ln>
                  <a:noFill/>
                </a:ln>
                <a:solidFill>
                  <a:srgbClr val="000000"/>
                </a:solidFill>
                <a:effectLst/>
                <a:uLnTx/>
                <a:uFillTx/>
              </a:endParaRPr>
            </a:p>
          </p:txBody>
        </p:sp>
        <p:sp>
          <p:nvSpPr>
            <p:cNvPr id="29" name="Freeform 42">
              <a:extLst>
                <a:ext uri="{FF2B5EF4-FFF2-40B4-BE49-F238E27FC236}">
                  <a16:creationId xmlns:a16="http://schemas.microsoft.com/office/drawing/2014/main" id="{5E8CBE79-B69A-3634-4AF1-7A3F49DB7B15}"/>
                </a:ext>
              </a:extLst>
            </p:cNvPr>
            <p:cNvSpPr>
              <a:spLocks/>
            </p:cNvSpPr>
            <p:nvPr/>
          </p:nvSpPr>
          <p:spPr bwMode="auto">
            <a:xfrm>
              <a:off x="3891464" y="1377615"/>
              <a:ext cx="1838325" cy="1238250"/>
            </a:xfrm>
            <a:custGeom>
              <a:avLst/>
              <a:gdLst/>
              <a:ahLst/>
              <a:cxnLst>
                <a:cxn ang="0">
                  <a:pos x="1491" y="291"/>
                </a:cxn>
                <a:cxn ang="0">
                  <a:pos x="316" y="993"/>
                </a:cxn>
                <a:cxn ang="0">
                  <a:pos x="0" y="882"/>
                </a:cxn>
                <a:cxn ang="0">
                  <a:pos x="1491" y="0"/>
                </a:cxn>
                <a:cxn ang="0">
                  <a:pos x="1491" y="291"/>
                </a:cxn>
              </a:cxnLst>
              <a:rect l="0" t="0" r="r" b="b"/>
              <a:pathLst>
                <a:path w="1491" h="993">
                  <a:moveTo>
                    <a:pt x="1491" y="291"/>
                  </a:moveTo>
                  <a:lnTo>
                    <a:pt x="316" y="993"/>
                  </a:lnTo>
                  <a:lnTo>
                    <a:pt x="0" y="882"/>
                  </a:lnTo>
                  <a:lnTo>
                    <a:pt x="1491" y="0"/>
                  </a:lnTo>
                  <a:lnTo>
                    <a:pt x="1491" y="291"/>
                  </a:lnTo>
                  <a:close/>
                </a:path>
              </a:pathLst>
            </a:custGeom>
            <a:gradFill rotWithShape="1">
              <a:gsLst>
                <a:gs pos="0">
                  <a:srgbClr val="485458"/>
                </a:gs>
                <a:gs pos="50000">
                  <a:srgbClr val="485458">
                    <a:gamma/>
                    <a:shade val="46275"/>
                    <a:invGamma/>
                  </a:srgbClr>
                </a:gs>
                <a:gs pos="100000">
                  <a:srgbClr val="485458"/>
                </a:gs>
              </a:gsLst>
              <a:lin ang="18900000" scaled="1"/>
            </a:gradFill>
            <a:ln w="9525" cap="flat" cmpd="sng">
              <a:noFill/>
              <a:prstDash val="solid"/>
              <a:round/>
              <a:headEnd/>
              <a:tailEnd/>
            </a:ln>
            <a:effectLst/>
          </p:spPr>
          <p:txBody>
            <a:bodyPr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0" name="Rectangle 43">
              <a:extLst>
                <a:ext uri="{FF2B5EF4-FFF2-40B4-BE49-F238E27FC236}">
                  <a16:creationId xmlns:a16="http://schemas.microsoft.com/office/drawing/2014/main" id="{CF38F311-F90A-6248-3579-63889D0A0298}"/>
                </a:ext>
              </a:extLst>
            </p:cNvPr>
            <p:cNvSpPr>
              <a:spLocks noChangeArrowheads="1"/>
            </p:cNvSpPr>
            <p:nvPr/>
          </p:nvSpPr>
          <p:spPr bwMode="auto">
            <a:xfrm rot="19747601">
              <a:off x="4154150" y="1899374"/>
              <a:ext cx="148758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1600" b="1" i="0" u="none" strike="noStrike" kern="0" cap="none" spc="0" normalizeH="0" baseline="0" noProof="0" dirty="0">
                  <a:ln>
                    <a:noFill/>
                  </a:ln>
                  <a:solidFill>
                    <a:srgbClr val="FFA616"/>
                  </a:solidFill>
                  <a:effectLst/>
                  <a:uLnTx/>
                  <a:uFillTx/>
                  <a:latin typeface="Verdana" panose="020B0604030504040204" pitchFamily="34" charset="0"/>
                </a:rPr>
                <a:t>Ärisõnastik</a:t>
              </a:r>
              <a:endParaRPr kumimoji="0" lang="et-EE" altLang="ru-RU" sz="1600" b="0" i="0" u="none" strike="noStrike" kern="0" cap="none" spc="0" normalizeH="0" baseline="0" noProof="0" dirty="0">
                <a:ln>
                  <a:noFill/>
                </a:ln>
                <a:solidFill>
                  <a:srgbClr val="000000"/>
                </a:solidFill>
                <a:effectLst/>
                <a:uLnTx/>
                <a:uFillTx/>
              </a:endParaRPr>
            </a:p>
          </p:txBody>
        </p:sp>
        <p:sp>
          <p:nvSpPr>
            <p:cNvPr id="31" name="Freeform 44">
              <a:extLst>
                <a:ext uri="{FF2B5EF4-FFF2-40B4-BE49-F238E27FC236}">
                  <a16:creationId xmlns:a16="http://schemas.microsoft.com/office/drawing/2014/main" id="{F0C8C9DF-24AE-3B13-5630-2D8C08ADA720}"/>
                </a:ext>
              </a:extLst>
            </p:cNvPr>
            <p:cNvSpPr>
              <a:spLocks/>
            </p:cNvSpPr>
            <p:nvPr/>
          </p:nvSpPr>
          <p:spPr bwMode="auto">
            <a:xfrm>
              <a:off x="6634664" y="2492040"/>
              <a:ext cx="957262" cy="1857375"/>
            </a:xfrm>
            <a:custGeom>
              <a:avLst/>
              <a:gdLst/>
              <a:ahLst/>
              <a:cxnLst>
                <a:cxn ang="0">
                  <a:pos x="465" y="99"/>
                </a:cxn>
                <a:cxn ang="0">
                  <a:pos x="0" y="1233"/>
                </a:cxn>
                <a:cxn ang="0">
                  <a:pos x="171" y="1488"/>
                </a:cxn>
                <a:cxn ang="0">
                  <a:pos x="777" y="0"/>
                </a:cxn>
                <a:cxn ang="0">
                  <a:pos x="465" y="99"/>
                </a:cxn>
              </a:cxnLst>
              <a:rect l="0" t="0" r="r" b="b"/>
              <a:pathLst>
                <a:path w="777" h="1488">
                  <a:moveTo>
                    <a:pt x="465" y="99"/>
                  </a:moveTo>
                  <a:lnTo>
                    <a:pt x="0" y="1233"/>
                  </a:lnTo>
                  <a:lnTo>
                    <a:pt x="171" y="1488"/>
                  </a:lnTo>
                  <a:lnTo>
                    <a:pt x="777" y="0"/>
                  </a:lnTo>
                  <a:lnTo>
                    <a:pt x="465" y="99"/>
                  </a:lnTo>
                  <a:close/>
                </a:path>
              </a:pathLst>
            </a:custGeom>
            <a:gradFill rotWithShape="1">
              <a:gsLst>
                <a:gs pos="0">
                  <a:srgbClr val="485458"/>
                </a:gs>
                <a:gs pos="50000">
                  <a:srgbClr val="485458">
                    <a:gamma/>
                    <a:shade val="46275"/>
                    <a:invGamma/>
                  </a:srgbClr>
                </a:gs>
                <a:gs pos="100000">
                  <a:srgbClr val="485458"/>
                </a:gs>
              </a:gsLst>
              <a:lin ang="18900000" scaled="1"/>
            </a:gradFill>
            <a:ln w="9525" cap="flat" cmpd="sng">
              <a:noFill/>
              <a:prstDash val="solid"/>
              <a:round/>
              <a:headEnd/>
              <a:tailEnd/>
            </a:ln>
            <a:effectLst/>
          </p:spPr>
          <p:txBody>
            <a:bodyPr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2" name="Rectangle 45">
              <a:extLst>
                <a:ext uri="{FF2B5EF4-FFF2-40B4-BE49-F238E27FC236}">
                  <a16:creationId xmlns:a16="http://schemas.microsoft.com/office/drawing/2014/main" id="{E0F0CFCE-2FF7-4AE1-B324-61C216E1E1B9}"/>
                </a:ext>
              </a:extLst>
            </p:cNvPr>
            <p:cNvSpPr>
              <a:spLocks noChangeArrowheads="1"/>
            </p:cNvSpPr>
            <p:nvPr/>
          </p:nvSpPr>
          <p:spPr bwMode="auto">
            <a:xfrm rot="17548766">
              <a:off x="6386669" y="3185249"/>
              <a:ext cx="138499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1600" b="1" i="0" u="none" strike="noStrike" kern="0" cap="none" spc="0" normalizeH="0" baseline="0" noProof="0" dirty="0">
                  <a:ln>
                    <a:noFill/>
                  </a:ln>
                  <a:solidFill>
                    <a:srgbClr val="91EAFF"/>
                  </a:solidFill>
                  <a:effectLst/>
                  <a:uLnTx/>
                  <a:uFillTx/>
                  <a:latin typeface="Verdana" panose="020B0604030504040204" pitchFamily="34" charset="0"/>
                </a:rPr>
                <a:t>Elutsükkel</a:t>
              </a:r>
              <a:endParaRPr kumimoji="0" lang="et-EE" altLang="ru-RU" sz="1600" b="0" i="0" u="none" strike="noStrike" kern="0" cap="none" spc="0" normalizeH="0" baseline="0" noProof="0" dirty="0">
                <a:ln>
                  <a:noFill/>
                </a:ln>
                <a:solidFill>
                  <a:srgbClr val="000000"/>
                </a:solidFill>
                <a:effectLst/>
                <a:uLnTx/>
                <a:uFillTx/>
              </a:endParaRPr>
            </a:p>
          </p:txBody>
        </p:sp>
        <p:sp>
          <p:nvSpPr>
            <p:cNvPr id="33" name="Freeform 46">
              <a:extLst>
                <a:ext uri="{FF2B5EF4-FFF2-40B4-BE49-F238E27FC236}">
                  <a16:creationId xmlns:a16="http://schemas.microsoft.com/office/drawing/2014/main" id="{3868271A-787A-CBA4-BE0C-0B8E9C773C9C}"/>
                </a:ext>
              </a:extLst>
            </p:cNvPr>
            <p:cNvSpPr>
              <a:spLocks/>
            </p:cNvSpPr>
            <p:nvPr/>
          </p:nvSpPr>
          <p:spPr bwMode="auto">
            <a:xfrm>
              <a:off x="4642351" y="4030328"/>
              <a:ext cx="2195512" cy="319088"/>
            </a:xfrm>
            <a:custGeom>
              <a:avLst/>
              <a:gdLst/>
              <a:ahLst/>
              <a:cxnLst>
                <a:cxn ang="0">
                  <a:pos x="165" y="0"/>
                </a:cxn>
                <a:cxn ang="0">
                  <a:pos x="1611" y="0"/>
                </a:cxn>
                <a:cxn ang="0">
                  <a:pos x="1782" y="255"/>
                </a:cxn>
                <a:cxn ang="0">
                  <a:pos x="0" y="249"/>
                </a:cxn>
                <a:cxn ang="0">
                  <a:pos x="165" y="0"/>
                </a:cxn>
              </a:cxnLst>
              <a:rect l="0" t="0" r="r" b="b"/>
              <a:pathLst>
                <a:path w="1782" h="255">
                  <a:moveTo>
                    <a:pt x="165" y="0"/>
                  </a:moveTo>
                  <a:lnTo>
                    <a:pt x="1611" y="0"/>
                  </a:lnTo>
                  <a:lnTo>
                    <a:pt x="1782" y="255"/>
                  </a:lnTo>
                  <a:lnTo>
                    <a:pt x="0" y="249"/>
                  </a:lnTo>
                  <a:lnTo>
                    <a:pt x="165" y="0"/>
                  </a:lnTo>
                  <a:close/>
                </a:path>
              </a:pathLst>
            </a:custGeom>
            <a:gradFill rotWithShape="1">
              <a:gsLst>
                <a:gs pos="0">
                  <a:srgbClr val="485458"/>
                </a:gs>
                <a:gs pos="50000">
                  <a:srgbClr val="485458">
                    <a:gamma/>
                    <a:shade val="46275"/>
                    <a:invGamma/>
                  </a:srgbClr>
                </a:gs>
                <a:gs pos="100000">
                  <a:srgbClr val="485458"/>
                </a:gs>
              </a:gsLst>
              <a:lin ang="18900000" scaled="1"/>
            </a:gradFill>
            <a:ln w="9525" cap="flat" cmpd="sng">
              <a:noFill/>
              <a:prstDash val="solid"/>
              <a:round/>
              <a:headEnd type="none" w="med" len="med"/>
              <a:tailEnd type="none" w="med" len="med"/>
            </a:ln>
            <a:effectLst/>
          </p:spPr>
          <p:txBody>
            <a:bodyPr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4" name="Rectangle 47">
              <a:extLst>
                <a:ext uri="{FF2B5EF4-FFF2-40B4-BE49-F238E27FC236}">
                  <a16:creationId xmlns:a16="http://schemas.microsoft.com/office/drawing/2014/main" id="{92719965-4B2B-9714-ECCB-D2E5C578BCE1}"/>
                </a:ext>
              </a:extLst>
            </p:cNvPr>
            <p:cNvSpPr>
              <a:spLocks noChangeArrowheads="1"/>
            </p:cNvSpPr>
            <p:nvPr/>
          </p:nvSpPr>
          <p:spPr bwMode="auto">
            <a:xfrm>
              <a:off x="5140485" y="4023978"/>
              <a:ext cx="121988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1600" b="1" i="0" u="none" strike="noStrike" kern="0" cap="none" spc="0" normalizeH="0" baseline="0" noProof="0" dirty="0">
                  <a:ln>
                    <a:noFill/>
                  </a:ln>
                  <a:solidFill>
                    <a:srgbClr val="91EAFF"/>
                  </a:solidFill>
                  <a:effectLst/>
                  <a:uLnTx/>
                  <a:uFillTx/>
                  <a:latin typeface="Verdana" panose="020B0604030504040204" pitchFamily="34" charset="0"/>
                </a:rPr>
                <a:t>Kirjeldus</a:t>
              </a:r>
              <a:endParaRPr kumimoji="0" lang="et-EE" altLang="ru-RU" sz="1600" b="0" i="0" u="none" strike="noStrike" kern="0" cap="none" spc="0" normalizeH="0" baseline="0" noProof="0" dirty="0">
                <a:ln>
                  <a:noFill/>
                </a:ln>
                <a:solidFill>
                  <a:srgbClr val="000000"/>
                </a:solidFill>
                <a:effectLst/>
                <a:uLnTx/>
                <a:uFillTx/>
              </a:endParaRPr>
            </a:p>
          </p:txBody>
        </p:sp>
        <p:sp>
          <p:nvSpPr>
            <p:cNvPr id="35" name="Freeform 48">
              <a:extLst>
                <a:ext uri="{FF2B5EF4-FFF2-40B4-BE49-F238E27FC236}">
                  <a16:creationId xmlns:a16="http://schemas.microsoft.com/office/drawing/2014/main" id="{CDD9DEE0-CFCD-0902-27AE-3B3E9E880915}"/>
                </a:ext>
              </a:extLst>
            </p:cNvPr>
            <p:cNvSpPr>
              <a:spLocks/>
            </p:cNvSpPr>
            <p:nvPr/>
          </p:nvSpPr>
          <p:spPr bwMode="auto">
            <a:xfrm>
              <a:off x="3894639" y="2480928"/>
              <a:ext cx="950912" cy="1863725"/>
            </a:xfrm>
            <a:custGeom>
              <a:avLst/>
              <a:gdLst/>
              <a:ahLst/>
              <a:cxnLst>
                <a:cxn ang="0">
                  <a:pos x="318" y="111"/>
                </a:cxn>
                <a:cxn ang="0">
                  <a:pos x="771" y="1236"/>
                </a:cxn>
                <a:cxn ang="0">
                  <a:pos x="600" y="1494"/>
                </a:cxn>
                <a:cxn ang="0">
                  <a:pos x="0" y="0"/>
                </a:cxn>
                <a:cxn ang="0">
                  <a:pos x="318" y="111"/>
                </a:cxn>
              </a:cxnLst>
              <a:rect l="0" t="0" r="r" b="b"/>
              <a:pathLst>
                <a:path w="771" h="1494">
                  <a:moveTo>
                    <a:pt x="318" y="111"/>
                  </a:moveTo>
                  <a:lnTo>
                    <a:pt x="771" y="1236"/>
                  </a:lnTo>
                  <a:lnTo>
                    <a:pt x="600" y="1494"/>
                  </a:lnTo>
                  <a:lnTo>
                    <a:pt x="0" y="0"/>
                  </a:lnTo>
                  <a:lnTo>
                    <a:pt x="318" y="111"/>
                  </a:lnTo>
                  <a:close/>
                </a:path>
              </a:pathLst>
            </a:custGeom>
            <a:gradFill rotWithShape="1">
              <a:gsLst>
                <a:gs pos="0">
                  <a:srgbClr val="485458"/>
                </a:gs>
                <a:gs pos="50000">
                  <a:srgbClr val="485458">
                    <a:gamma/>
                    <a:shade val="46275"/>
                    <a:invGamma/>
                  </a:srgbClr>
                </a:gs>
                <a:gs pos="100000">
                  <a:srgbClr val="485458"/>
                </a:gs>
              </a:gsLst>
              <a:lin ang="2700000" scaled="1"/>
            </a:gradFill>
            <a:ln w="9525" cap="flat" cmpd="sng">
              <a:noFill/>
              <a:prstDash val="solid"/>
              <a:round/>
              <a:headEnd/>
              <a:tailEnd/>
            </a:ln>
            <a:effectLst/>
          </p:spPr>
          <p:txBody>
            <a:bodyPr lIns="92075" tIns="46038" rIns="92075" bIns="4603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t-EE" sz="20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6" name="Rectangle 49">
              <a:extLst>
                <a:ext uri="{FF2B5EF4-FFF2-40B4-BE49-F238E27FC236}">
                  <a16:creationId xmlns:a16="http://schemas.microsoft.com/office/drawing/2014/main" id="{5C8EAAA3-606A-3337-839A-8B8274CD5742}"/>
                </a:ext>
              </a:extLst>
            </p:cNvPr>
            <p:cNvSpPr>
              <a:spLocks noChangeArrowheads="1"/>
            </p:cNvSpPr>
            <p:nvPr/>
          </p:nvSpPr>
          <p:spPr bwMode="auto">
            <a:xfrm rot="4069466">
              <a:off x="3494727" y="3191112"/>
              <a:ext cx="177773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1400" b="1" i="0" u="none" strike="noStrike" kern="0" cap="none" spc="0" normalizeH="0" baseline="0" noProof="0" dirty="0">
                  <a:ln>
                    <a:noFill/>
                  </a:ln>
                  <a:solidFill>
                    <a:srgbClr val="91EAFF"/>
                  </a:solidFill>
                  <a:effectLst/>
                  <a:uLnTx/>
                  <a:uFillTx/>
                  <a:latin typeface="Verdana" panose="020B0604030504040204" pitchFamily="34" charset="0"/>
                </a:rPr>
                <a:t>Klassifikatsioon</a:t>
              </a:r>
              <a:endParaRPr kumimoji="0" lang="et-EE" altLang="ru-RU" sz="1400" b="0" i="0" u="none" strike="noStrike" kern="0" cap="none" spc="0" normalizeH="0" baseline="0" noProof="0" dirty="0">
                <a:ln>
                  <a:noFill/>
                </a:ln>
                <a:solidFill>
                  <a:srgbClr val="000000"/>
                </a:solidFill>
                <a:effectLst/>
                <a:uLnTx/>
                <a:uFillTx/>
              </a:endParaRPr>
            </a:p>
          </p:txBody>
        </p:sp>
        <p:sp>
          <p:nvSpPr>
            <p:cNvPr id="37" name="Rectangle 50">
              <a:extLst>
                <a:ext uri="{FF2B5EF4-FFF2-40B4-BE49-F238E27FC236}">
                  <a16:creationId xmlns:a16="http://schemas.microsoft.com/office/drawing/2014/main" id="{F44CC6B8-CE29-1DD7-2FB1-014300D856AE}"/>
                </a:ext>
              </a:extLst>
            </p:cNvPr>
            <p:cNvSpPr>
              <a:spLocks noChangeArrowheads="1"/>
            </p:cNvSpPr>
            <p:nvPr/>
          </p:nvSpPr>
          <p:spPr bwMode="auto">
            <a:xfrm>
              <a:off x="4785369" y="2782553"/>
              <a:ext cx="210474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5263" marR="0" lvl="0" indent="-195263" algn="ctr" defTabSz="914400" eaLnBrk="0" fontAlgn="base" latinLnBrk="0" hangingPunct="0">
                <a:lnSpc>
                  <a:spcPct val="100000"/>
                </a:lnSpc>
                <a:spcBef>
                  <a:spcPct val="0"/>
                </a:spcBef>
                <a:spcAft>
                  <a:spcPct val="0"/>
                </a:spcAft>
                <a:buClrTx/>
                <a:buSzTx/>
                <a:buFontTx/>
                <a:buNone/>
                <a:tabLst/>
                <a:defRPr/>
              </a:pPr>
              <a:r>
                <a:rPr kumimoji="0" lang="et-EE" altLang="ru-RU" sz="2000" b="1" i="0" u="none" strike="noStrike" kern="0" cap="none" spc="0" normalizeH="0" baseline="0" noProof="0" dirty="0">
                  <a:ln>
                    <a:noFill/>
                  </a:ln>
                  <a:solidFill>
                    <a:srgbClr val="FFFFFF"/>
                  </a:solidFill>
                  <a:effectLst/>
                  <a:uLnTx/>
                  <a:uFillTx/>
                  <a:latin typeface="Verdana" panose="020B0604030504040204" pitchFamily="34" charset="0"/>
                </a:rPr>
                <a:t>Andmeobjekt</a:t>
              </a:r>
              <a:endParaRPr kumimoji="0" lang="et-EE" altLang="ru-RU" sz="2000" b="0" i="0" u="none" strike="noStrike" kern="0" cap="none" spc="0" normalizeH="0" baseline="0" noProof="0" dirty="0">
                <a:ln>
                  <a:noFill/>
                </a:ln>
                <a:solidFill>
                  <a:srgbClr val="000000"/>
                </a:solidFill>
                <a:effectLst/>
                <a:uLnTx/>
                <a:uFillTx/>
              </a:endParaRPr>
            </a:p>
          </p:txBody>
        </p:sp>
        <p:sp>
          <p:nvSpPr>
            <p:cNvPr id="38" name="Line Callout 2 (Accent Bar) 16">
              <a:extLst>
                <a:ext uri="{FF2B5EF4-FFF2-40B4-BE49-F238E27FC236}">
                  <a16:creationId xmlns:a16="http://schemas.microsoft.com/office/drawing/2014/main" id="{442E260C-338E-4AE7-4BC5-69F4AA789958}"/>
                </a:ext>
              </a:extLst>
            </p:cNvPr>
            <p:cNvSpPr/>
            <p:nvPr/>
          </p:nvSpPr>
          <p:spPr bwMode="auto">
            <a:xfrm>
              <a:off x="7349038" y="4820903"/>
              <a:ext cx="2357437" cy="749718"/>
            </a:xfrm>
            <a:prstGeom prst="accentCallout2">
              <a:avLst>
                <a:gd name="adj1" fmla="val 18750"/>
                <a:gd name="adj2" fmla="val -8333"/>
                <a:gd name="adj3" fmla="val 18750"/>
                <a:gd name="adj4" fmla="val -16667"/>
                <a:gd name="adj5" fmla="val -63795"/>
                <a:gd name="adj6" fmla="val -52825"/>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20000"/>
                </a:spcBef>
                <a:spcAft>
                  <a:spcPct val="0"/>
                </a:spcAft>
                <a:buSzPct val="115000"/>
                <a:defRPr/>
              </a:pPr>
              <a:r>
                <a:rPr lang="et-EE" sz="1200" b="1" kern="0" dirty="0">
                  <a:solidFill>
                    <a:schemeClr val="bg1"/>
                  </a:solidFill>
                  <a:latin typeface="Arial"/>
                </a:rPr>
                <a:t>Objekti nimetus</a:t>
              </a:r>
              <a:r>
                <a:rPr lang="et-EE" sz="1200" kern="0" dirty="0">
                  <a:solidFill>
                    <a:schemeClr val="bg1"/>
                  </a:solidFill>
                  <a:latin typeface="Arial"/>
                </a:rPr>
                <a:t>, omanik, definitsioon, identifikaator, eesmärk, olulisus, välistused</a:t>
              </a:r>
              <a:endParaRPr kumimoji="0" lang="et-EE" sz="1200" b="0" i="0" u="none" strike="noStrike" kern="0" cap="none" spc="0" normalizeH="0" baseline="0" noProof="0" dirty="0">
                <a:ln>
                  <a:noFill/>
                </a:ln>
                <a:solidFill>
                  <a:schemeClr val="bg1"/>
                </a:solidFill>
                <a:effectLst/>
                <a:uLnTx/>
                <a:uFillTx/>
                <a:latin typeface="Arial"/>
              </a:endParaRPr>
            </a:p>
          </p:txBody>
        </p:sp>
        <p:sp>
          <p:nvSpPr>
            <p:cNvPr id="39" name="Line Callout 2 (Accent Bar) 17">
              <a:extLst>
                <a:ext uri="{FF2B5EF4-FFF2-40B4-BE49-F238E27FC236}">
                  <a16:creationId xmlns:a16="http://schemas.microsoft.com/office/drawing/2014/main" id="{22A6A10D-EE65-A2BF-ADB7-2C36DF94DB52}"/>
                </a:ext>
              </a:extLst>
            </p:cNvPr>
            <p:cNvSpPr/>
            <p:nvPr/>
          </p:nvSpPr>
          <p:spPr bwMode="auto">
            <a:xfrm>
              <a:off x="7266175" y="1065045"/>
              <a:ext cx="2357437" cy="642938"/>
            </a:xfrm>
            <a:prstGeom prst="accentCallout2">
              <a:avLst>
                <a:gd name="adj1" fmla="val 18750"/>
                <a:gd name="adj2" fmla="val -8333"/>
                <a:gd name="adj3" fmla="val 18750"/>
                <a:gd name="adj4" fmla="val -16667"/>
                <a:gd name="adj5" fmla="val 86966"/>
                <a:gd name="adj6" fmla="val -42895"/>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20000"/>
                </a:spcBef>
                <a:spcAft>
                  <a:spcPct val="0"/>
                </a:spcAft>
                <a:buSzPct val="115000"/>
                <a:defRPr/>
              </a:pPr>
              <a:r>
                <a:rPr lang="et-EE" sz="1200" b="1" kern="0" dirty="0">
                  <a:solidFill>
                    <a:schemeClr val="bg1"/>
                  </a:solidFill>
                  <a:latin typeface="Arial"/>
                </a:rPr>
                <a:t>Andmesõnastik:</a:t>
              </a:r>
              <a:r>
                <a:rPr lang="et-EE" sz="1200" kern="0" dirty="0">
                  <a:solidFill>
                    <a:schemeClr val="bg1"/>
                  </a:solidFill>
                  <a:latin typeface="Arial"/>
                </a:rPr>
                <a:t> nimetus, määratlus, eesmärk, standardid, konfidentsiaalsus, lähtesüsteem</a:t>
              </a:r>
              <a:endParaRPr kumimoji="0" lang="et-EE" sz="1200" b="0" i="0" u="none" strike="noStrike" kern="0" cap="none" spc="0" normalizeH="0" baseline="0" dirty="0">
                <a:ln>
                  <a:noFill/>
                </a:ln>
                <a:solidFill>
                  <a:schemeClr val="bg1"/>
                </a:solidFill>
                <a:effectLst/>
                <a:uLnTx/>
                <a:uFillTx/>
                <a:latin typeface="Arial"/>
              </a:endParaRPr>
            </a:p>
          </p:txBody>
        </p:sp>
        <p:sp>
          <p:nvSpPr>
            <p:cNvPr id="40" name="Line Callout 2 (Accent Bar) 19">
              <a:extLst>
                <a:ext uri="{FF2B5EF4-FFF2-40B4-BE49-F238E27FC236}">
                  <a16:creationId xmlns:a16="http://schemas.microsoft.com/office/drawing/2014/main" id="{2DE10315-3C21-F87A-91E0-C406D6A4BF9C}"/>
                </a:ext>
              </a:extLst>
            </p:cNvPr>
            <p:cNvSpPr/>
            <p:nvPr/>
          </p:nvSpPr>
          <p:spPr bwMode="auto">
            <a:xfrm>
              <a:off x="1563928" y="3329672"/>
              <a:ext cx="2000250" cy="642937"/>
            </a:xfrm>
            <a:prstGeom prst="accentCallout2">
              <a:avLst>
                <a:gd name="adj1" fmla="val 35046"/>
                <a:gd name="adj2" fmla="val 106010"/>
                <a:gd name="adj3" fmla="val 33564"/>
                <a:gd name="adj4" fmla="val 111817"/>
                <a:gd name="adj5" fmla="val 6068"/>
                <a:gd name="adj6" fmla="val 132588"/>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base" latinLnBrk="0" hangingPunct="1">
                <a:lnSpc>
                  <a:spcPct val="100000"/>
                </a:lnSpc>
                <a:spcBef>
                  <a:spcPct val="20000"/>
                </a:spcBef>
                <a:spcAft>
                  <a:spcPct val="0"/>
                </a:spcAft>
                <a:buClrTx/>
                <a:buSzPct val="115000"/>
                <a:buFontTx/>
                <a:buNone/>
                <a:tabLst/>
                <a:defRPr/>
              </a:pPr>
              <a:r>
                <a:rPr kumimoji="0" lang="et-EE" sz="1200" b="0" i="0" u="none" strike="noStrike" kern="0" cap="none" spc="0" normalizeH="0" baseline="0" noProof="0" dirty="0">
                  <a:ln>
                    <a:noFill/>
                  </a:ln>
                  <a:solidFill>
                    <a:schemeClr val="bg1"/>
                  </a:solidFill>
                  <a:effectLst/>
                  <a:uLnTx/>
                  <a:uFillTx/>
                  <a:latin typeface="Arial"/>
                  <a:ea typeface="+mn-ea"/>
                  <a:cs typeface="+mn-cs"/>
                </a:rPr>
                <a:t>Turvalisus, ulatus organisatsioonis</a:t>
              </a:r>
            </a:p>
          </p:txBody>
        </p:sp>
        <p:sp>
          <p:nvSpPr>
            <p:cNvPr id="41" name="Line Callout 2 (Accent Bar) 20">
              <a:extLst>
                <a:ext uri="{FF2B5EF4-FFF2-40B4-BE49-F238E27FC236}">
                  <a16:creationId xmlns:a16="http://schemas.microsoft.com/office/drawing/2014/main" id="{02CDAF5A-5784-9FD6-2B61-D517F71506A5}"/>
                </a:ext>
              </a:extLst>
            </p:cNvPr>
            <p:cNvSpPr/>
            <p:nvPr/>
          </p:nvSpPr>
          <p:spPr bwMode="auto">
            <a:xfrm>
              <a:off x="7920539" y="3492165"/>
              <a:ext cx="2357437" cy="642938"/>
            </a:xfrm>
            <a:prstGeom prst="accentCallout2">
              <a:avLst>
                <a:gd name="adj1" fmla="val 18750"/>
                <a:gd name="adj2" fmla="val -8333"/>
                <a:gd name="adj3" fmla="val 18750"/>
                <a:gd name="adj4" fmla="val -16667"/>
                <a:gd name="adj5" fmla="val 4353"/>
                <a:gd name="adj6" fmla="val -28583"/>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base" latinLnBrk="0" hangingPunct="1">
                <a:lnSpc>
                  <a:spcPct val="100000"/>
                </a:lnSpc>
                <a:spcBef>
                  <a:spcPct val="20000"/>
                </a:spcBef>
                <a:spcAft>
                  <a:spcPct val="0"/>
                </a:spcAft>
                <a:buClrTx/>
                <a:buSzPct val="115000"/>
                <a:buFontTx/>
                <a:buNone/>
                <a:tabLst/>
                <a:defRPr/>
              </a:pPr>
              <a:r>
                <a:rPr kumimoji="0" lang="et-EE" sz="1200" b="0" i="0" u="none" strike="noStrike" kern="0" cap="none" spc="0" normalizeH="0" baseline="0" noProof="0" dirty="0">
                  <a:ln>
                    <a:noFill/>
                  </a:ln>
                  <a:solidFill>
                    <a:schemeClr val="bg1"/>
                  </a:solidFill>
                  <a:effectLst/>
                  <a:uLnTx/>
                  <a:uFillTx/>
                  <a:latin typeface="Arial"/>
                  <a:ea typeface="+mn-ea"/>
                  <a:cs typeface="+mn-cs"/>
                </a:rPr>
                <a:t>Tekitamine, uuendamine, säilitamine, jagamine, kustutamine</a:t>
              </a:r>
            </a:p>
          </p:txBody>
        </p:sp>
        <p:sp>
          <p:nvSpPr>
            <p:cNvPr id="42" name="Line Callout 2 (Accent Bar) 18">
              <a:extLst>
                <a:ext uri="{FF2B5EF4-FFF2-40B4-BE49-F238E27FC236}">
                  <a16:creationId xmlns:a16="http://schemas.microsoft.com/office/drawing/2014/main" id="{F7CC1F61-5B9B-BBB7-1BA5-75E01088AD6F}"/>
                </a:ext>
              </a:extLst>
            </p:cNvPr>
            <p:cNvSpPr/>
            <p:nvPr/>
          </p:nvSpPr>
          <p:spPr bwMode="auto">
            <a:xfrm>
              <a:off x="1913439" y="1123994"/>
              <a:ext cx="2357438" cy="545934"/>
            </a:xfrm>
            <a:prstGeom prst="accentCallout2">
              <a:avLst>
                <a:gd name="adj1" fmla="val 35046"/>
                <a:gd name="adj2" fmla="val 106010"/>
                <a:gd name="adj3" fmla="val 35046"/>
                <a:gd name="adj4" fmla="val 117878"/>
                <a:gd name="adj5" fmla="val 95334"/>
                <a:gd name="adj6" fmla="val 142048"/>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base">
                <a:spcBef>
                  <a:spcPct val="20000"/>
                </a:spcBef>
                <a:spcAft>
                  <a:spcPct val="0"/>
                </a:spcAft>
                <a:buSzPct val="115000"/>
                <a:defRPr/>
              </a:pPr>
              <a:r>
                <a:rPr lang="et-EE" sz="1200" b="1" kern="0" dirty="0">
                  <a:solidFill>
                    <a:schemeClr val="bg1"/>
                  </a:solidFill>
                  <a:latin typeface="Arial"/>
                </a:rPr>
                <a:t>Ärisõnastik</a:t>
              </a:r>
              <a:r>
                <a:rPr lang="et-EE" sz="1200" kern="0" dirty="0">
                  <a:solidFill>
                    <a:schemeClr val="bg1"/>
                  </a:solidFill>
                  <a:latin typeface="Arial"/>
                </a:rPr>
                <a:t>: domeen, mõiste, tüüp (lõplik/lõpmatu, tase), eesmärk, </a:t>
              </a:r>
              <a:endParaRPr kumimoji="0" lang="et-EE" sz="1200" b="0" i="0" u="none" strike="noStrike" kern="0" cap="none" spc="0" normalizeH="0" baseline="0" dirty="0">
                <a:ln>
                  <a:noFill/>
                </a:ln>
                <a:solidFill>
                  <a:schemeClr val="bg1"/>
                </a:solidFill>
                <a:effectLst/>
                <a:uLnTx/>
                <a:uFillTx/>
                <a:latin typeface="Arial"/>
              </a:endParaRPr>
            </a:p>
          </p:txBody>
        </p:sp>
        <p:sp>
          <p:nvSpPr>
            <p:cNvPr id="43" name="Line Callout 2 (Accent Bar) 18">
              <a:extLst>
                <a:ext uri="{FF2B5EF4-FFF2-40B4-BE49-F238E27FC236}">
                  <a16:creationId xmlns:a16="http://schemas.microsoft.com/office/drawing/2014/main" id="{A80D745D-E104-932B-E8AA-EFD25740EAAE}"/>
                </a:ext>
              </a:extLst>
            </p:cNvPr>
            <p:cNvSpPr/>
            <p:nvPr/>
          </p:nvSpPr>
          <p:spPr bwMode="auto">
            <a:xfrm>
              <a:off x="793157" y="2219073"/>
              <a:ext cx="2357438" cy="431886"/>
            </a:xfrm>
            <a:prstGeom prst="accentCallout2">
              <a:avLst>
                <a:gd name="adj1" fmla="val 35046"/>
                <a:gd name="adj2" fmla="val 106010"/>
                <a:gd name="adj3" fmla="val 35046"/>
                <a:gd name="adj4" fmla="val 117878"/>
                <a:gd name="adj5" fmla="val 79907"/>
                <a:gd name="adj6" fmla="val 134648"/>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base">
                <a:spcBef>
                  <a:spcPct val="20000"/>
                </a:spcBef>
                <a:spcAft>
                  <a:spcPct val="0"/>
                </a:spcAft>
                <a:buSzPct val="115000"/>
                <a:defRPr/>
              </a:pPr>
              <a:r>
                <a:rPr lang="et-EE" sz="1200" b="1" kern="0" dirty="0">
                  <a:solidFill>
                    <a:schemeClr val="bg1"/>
                  </a:solidFill>
                  <a:latin typeface="Arial"/>
                </a:rPr>
                <a:t>Ärireegel</a:t>
              </a:r>
              <a:endParaRPr kumimoji="0" lang="et-EE" sz="1200" b="1" i="0" u="none" strike="noStrike" kern="0" cap="none" spc="0" normalizeH="0" baseline="0" noProof="0" dirty="0">
                <a:ln>
                  <a:noFill/>
                </a:ln>
                <a:solidFill>
                  <a:schemeClr val="bg1"/>
                </a:solidFill>
                <a:effectLst/>
                <a:uLnTx/>
                <a:uFillTx/>
                <a:latin typeface="Arial"/>
              </a:endParaRPr>
            </a:p>
          </p:txBody>
        </p:sp>
        <p:sp>
          <p:nvSpPr>
            <p:cNvPr id="44" name="Line Callout 2 (Accent Bar) 17">
              <a:extLst>
                <a:ext uri="{FF2B5EF4-FFF2-40B4-BE49-F238E27FC236}">
                  <a16:creationId xmlns:a16="http://schemas.microsoft.com/office/drawing/2014/main" id="{710139CA-38AB-96A7-D7D3-FFFC041B0145}"/>
                </a:ext>
              </a:extLst>
            </p:cNvPr>
            <p:cNvSpPr/>
            <p:nvPr/>
          </p:nvSpPr>
          <p:spPr bwMode="auto">
            <a:xfrm>
              <a:off x="8647613" y="1996740"/>
              <a:ext cx="2357437" cy="328585"/>
            </a:xfrm>
            <a:prstGeom prst="accentCallout2">
              <a:avLst>
                <a:gd name="adj1" fmla="val 18750"/>
                <a:gd name="adj2" fmla="val -8333"/>
                <a:gd name="adj3" fmla="val 22412"/>
                <a:gd name="adj4" fmla="val -27385"/>
                <a:gd name="adj5" fmla="val 109693"/>
                <a:gd name="adj6" fmla="val -53103"/>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20000"/>
                </a:spcBef>
                <a:spcAft>
                  <a:spcPct val="0"/>
                </a:spcAft>
                <a:buSzPct val="115000"/>
                <a:defRPr/>
              </a:pPr>
              <a:r>
                <a:rPr lang="et-EE" sz="1200" b="1" kern="0" dirty="0">
                  <a:solidFill>
                    <a:schemeClr val="bg1"/>
                  </a:solidFill>
                  <a:latin typeface="Arial"/>
                </a:rPr>
                <a:t>Kvaliteedireegel</a:t>
              </a:r>
              <a:endParaRPr kumimoji="0" lang="et-EE" sz="1200" b="1" i="0" u="none" strike="noStrike" kern="0" cap="none" spc="0" normalizeH="0" baseline="0" noProof="0" dirty="0">
                <a:ln>
                  <a:noFill/>
                </a:ln>
                <a:solidFill>
                  <a:schemeClr val="bg1"/>
                </a:solidFill>
                <a:effectLst/>
                <a:uLnTx/>
                <a:uFillTx/>
                <a:latin typeface="Arial"/>
              </a:endParaRPr>
            </a:p>
          </p:txBody>
        </p:sp>
        <p:sp>
          <p:nvSpPr>
            <p:cNvPr id="45" name="Line Callout 2 (Accent Bar) 19">
              <a:extLst>
                <a:ext uri="{FF2B5EF4-FFF2-40B4-BE49-F238E27FC236}">
                  <a16:creationId xmlns:a16="http://schemas.microsoft.com/office/drawing/2014/main" id="{2897E013-7A3E-7CF0-009F-B96BE545DB34}"/>
                </a:ext>
              </a:extLst>
            </p:cNvPr>
            <p:cNvSpPr/>
            <p:nvPr/>
          </p:nvSpPr>
          <p:spPr bwMode="auto">
            <a:xfrm>
              <a:off x="2141246" y="4712645"/>
              <a:ext cx="2000250" cy="419006"/>
            </a:xfrm>
            <a:prstGeom prst="accentCallout2">
              <a:avLst>
                <a:gd name="adj1" fmla="val 35046"/>
                <a:gd name="adj2" fmla="val 106010"/>
                <a:gd name="adj3" fmla="val 33564"/>
                <a:gd name="adj4" fmla="val 111817"/>
                <a:gd name="adj5" fmla="val -80995"/>
                <a:gd name="adj6" fmla="val 138002"/>
              </a:avLst>
            </a:prstGeom>
            <a:noFill/>
            <a:ln w="9525" cap="flat" cmpd="sng" algn="ctr">
              <a:solidFill>
                <a:schemeClr val="bg2"/>
              </a:solidFill>
              <a:prstDash val="soli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base" latinLnBrk="0" hangingPunct="1">
                <a:lnSpc>
                  <a:spcPct val="100000"/>
                </a:lnSpc>
                <a:spcBef>
                  <a:spcPct val="20000"/>
                </a:spcBef>
                <a:spcAft>
                  <a:spcPct val="0"/>
                </a:spcAft>
                <a:buClrTx/>
                <a:buSzPct val="115000"/>
                <a:buFontTx/>
                <a:buNone/>
                <a:tabLst/>
                <a:defRPr/>
              </a:pPr>
              <a:r>
                <a:rPr kumimoji="0" lang="et-EE" sz="1200" b="0" i="0" u="none" strike="noStrike" kern="0" cap="none" spc="0" normalizeH="0" baseline="0" noProof="0" dirty="0">
                  <a:ln>
                    <a:noFill/>
                  </a:ln>
                  <a:solidFill>
                    <a:schemeClr val="bg1"/>
                  </a:solidFill>
                  <a:effectLst/>
                  <a:uLnTx/>
                  <a:uFillTx/>
                  <a:latin typeface="Arial"/>
                </a:rPr>
                <a:t>Märksõnastik</a:t>
              </a:r>
            </a:p>
            <a:p>
              <a:pPr marL="0" marR="0" lvl="0" indent="0" algn="r" defTabSz="914400" eaLnBrk="1" fontAlgn="base" latinLnBrk="0" hangingPunct="1">
                <a:lnSpc>
                  <a:spcPct val="100000"/>
                </a:lnSpc>
                <a:spcBef>
                  <a:spcPct val="20000"/>
                </a:spcBef>
                <a:spcAft>
                  <a:spcPct val="0"/>
                </a:spcAft>
                <a:buClrTx/>
                <a:buSzPct val="115000"/>
                <a:buFontTx/>
                <a:buNone/>
                <a:tabLst/>
                <a:defRPr/>
              </a:pPr>
              <a:r>
                <a:rPr lang="et-EE" sz="1200" b="1" kern="0" dirty="0">
                  <a:solidFill>
                    <a:schemeClr val="bg1"/>
                  </a:solidFill>
                  <a:latin typeface="Arial"/>
                </a:rPr>
                <a:t>Seadused</a:t>
              </a:r>
              <a:endParaRPr kumimoji="0" lang="et-EE" sz="1200" b="1" i="0" u="none" strike="noStrike" kern="0" cap="none" spc="0" normalizeH="0" baseline="0" noProof="0" dirty="0">
                <a:ln>
                  <a:noFill/>
                </a:ln>
                <a:solidFill>
                  <a:schemeClr val="bg1"/>
                </a:solidFill>
                <a:effectLst/>
                <a:uLnTx/>
                <a:uFillTx/>
                <a:latin typeface="Arial"/>
              </a:endParaRPr>
            </a:p>
          </p:txBody>
        </p:sp>
      </p:grpSp>
    </p:spTree>
    <p:extLst>
      <p:ext uri="{BB962C8B-B14F-4D97-AF65-F5344CB8AC3E}">
        <p14:creationId xmlns:p14="http://schemas.microsoft.com/office/powerpoint/2010/main" val="223674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DC3D7-8DDD-3654-ECDA-2224346C1656}"/>
            </a:ext>
          </a:extLst>
        </p:cNvPr>
        <p:cNvGrpSpPr/>
        <p:nvPr/>
      </p:nvGrpSpPr>
      <p:grpSpPr>
        <a:xfrm>
          <a:off x="0" y="0"/>
          <a:ext cx="0" cy="0"/>
          <a:chOff x="0" y="0"/>
          <a:chExt cx="0" cy="0"/>
        </a:xfrm>
      </p:grpSpPr>
      <p:sp>
        <p:nvSpPr>
          <p:cNvPr id="44" name="Slaidinumbri kohatäide 3">
            <a:extLst>
              <a:ext uri="{FF2B5EF4-FFF2-40B4-BE49-F238E27FC236}">
                <a16:creationId xmlns:a16="http://schemas.microsoft.com/office/drawing/2014/main" id="{482E97AB-7AC9-6F5B-21D4-5AA3F14D64B9}"/>
              </a:ext>
            </a:extLst>
          </p:cNvPr>
          <p:cNvSpPr txBox="1">
            <a:spLocks/>
          </p:cNvSpPr>
          <p:nvPr/>
        </p:nvSpPr>
        <p:spPr>
          <a:xfrm>
            <a:off x="11506202" y="6243150"/>
            <a:ext cx="685800" cy="320619"/>
          </a:xfrm>
          <a:prstGeom prst="rect">
            <a:avLst/>
          </a:prstGeom>
        </p:spPr>
        <p:txBody>
          <a:bodyPr vert="horz" lIns="91440" tIns="45720" rIns="91440" bIns="45720" rtlCol="0" anchor="ctr"/>
          <a:lstStyle>
            <a:defPPr>
              <a:defRPr lang="en-US"/>
            </a:defPPr>
            <a:lvl1pPr marL="0" algn="r" defTabSz="914400" rtl="0" eaLnBrk="1" latinLnBrk="0" hangingPunct="1">
              <a:defRPr sz="1198" kern="1200">
                <a:solidFill>
                  <a:schemeClr val="tx1">
                    <a:lumMod val="65000"/>
                    <a:lumOff val="35000"/>
                  </a:schemeClr>
                </a:solidFill>
                <a:latin typeface="Roboto Condensed" pitchFamily="2" charset="0"/>
                <a:ea typeface="Roboto Condensed"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3455C-CC93-40B7-810A-2FD3F67FB7F7}" type="slidenum">
              <a:rPr kumimoji="0" lang="et-EE" sz="1198" b="0" i="0" u="none" strike="noStrike" kern="1200" cap="none" spc="0" normalizeH="0" baseline="0" noProof="0" smtClean="0">
                <a:ln>
                  <a:noFill/>
                </a:ln>
                <a:solidFill>
                  <a:prstClr val="black">
                    <a:lumMod val="65000"/>
                    <a:lumOff val="35000"/>
                  </a:prstClr>
                </a:solidFill>
                <a:effectLst/>
                <a:uLnTx/>
                <a:uFillTx/>
                <a:latin typeface="Roboto Condensed" pitchFamily="2" charset="0"/>
                <a:ea typeface="Roboto Condensed"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t-EE" sz="1198" b="0" i="0" u="none" strike="noStrike" kern="1200" cap="none" spc="0" normalizeH="0" baseline="0" noProof="0" dirty="0">
              <a:ln>
                <a:noFill/>
              </a:ln>
              <a:solidFill>
                <a:prstClr val="black">
                  <a:lumMod val="65000"/>
                  <a:lumOff val="35000"/>
                </a:prstClr>
              </a:solidFill>
              <a:effectLst/>
              <a:uLnTx/>
              <a:uFillTx/>
              <a:latin typeface="Roboto Condensed" pitchFamily="2" charset="0"/>
              <a:ea typeface="Roboto Condensed" pitchFamily="2" charset="0"/>
              <a:cs typeface="+mn-cs"/>
            </a:endParaRPr>
          </a:p>
        </p:txBody>
      </p:sp>
      <p:sp>
        <p:nvSpPr>
          <p:cNvPr id="45" name="TextBox 44">
            <a:extLst>
              <a:ext uri="{FF2B5EF4-FFF2-40B4-BE49-F238E27FC236}">
                <a16:creationId xmlns:a16="http://schemas.microsoft.com/office/drawing/2014/main" id="{468C2214-70D3-4439-FEDF-62ACC678565D}"/>
              </a:ext>
            </a:extLst>
          </p:cNvPr>
          <p:cNvSpPr txBox="1"/>
          <p:nvPr/>
        </p:nvSpPr>
        <p:spPr>
          <a:xfrm>
            <a:off x="631097" y="3318387"/>
            <a:ext cx="3174325" cy="1506679"/>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1" i="0" u="none" strike="noStrike" kern="0" cap="none" spc="0" normalizeH="0" baseline="0" noProof="0" dirty="0">
                <a:ln>
                  <a:noFill/>
                </a:ln>
                <a:solidFill>
                  <a:prstClr val="black"/>
                </a:solidFill>
                <a:effectLst/>
                <a:uLnTx/>
                <a:uFillTx/>
                <a:latin typeface="Calibri" panose="020F0502020204030204"/>
                <a:ea typeface="+mn-ea"/>
                <a:cs typeface="+mn-cs"/>
              </a:rPr>
              <a:t>Märksõnastik, MKS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Töötamine</a:t>
            </a: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 – </a:t>
            </a:r>
            <a:r>
              <a:rPr kumimoji="0" lang="et-EE" sz="1199" b="0" i="0" u="none" strike="noStrike" kern="0" cap="none" spc="0" normalizeH="0" baseline="0" noProof="0" dirty="0">
                <a:ln>
                  <a:noFill/>
                </a:ln>
                <a:solidFill>
                  <a:prstClr val="black"/>
                </a:solidFill>
                <a:effectLst/>
                <a:uLnTx/>
                <a:uFillTx/>
                <a:latin typeface="Calibri" panose="020F0502020204030204"/>
                <a:ea typeface="+mn-ea"/>
                <a:cs typeface="+mn-cs"/>
              </a:rPr>
              <a:t>töö tegemine töölepingu või võlaõigusliku lepingu alusel….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-Tööd tegev isik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-Tööd võimaldav isik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-Töötamise lõpetamine -</a:t>
            </a:r>
          </a:p>
        </p:txBody>
      </p:sp>
      <p:sp>
        <p:nvSpPr>
          <p:cNvPr id="46" name="TextBox 45">
            <a:extLst>
              <a:ext uri="{FF2B5EF4-FFF2-40B4-BE49-F238E27FC236}">
                <a16:creationId xmlns:a16="http://schemas.microsoft.com/office/drawing/2014/main" id="{AC9DF1E8-25FA-CD94-E6DF-E1BC5D12737B}"/>
              </a:ext>
            </a:extLst>
          </p:cNvPr>
          <p:cNvSpPr txBox="1"/>
          <p:nvPr/>
        </p:nvSpPr>
        <p:spPr>
          <a:xfrm>
            <a:off x="4711319" y="4345872"/>
            <a:ext cx="4660713" cy="1014749"/>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1" i="0" u="none" strike="noStrike" kern="0" cap="none" spc="0" normalizeH="0" baseline="0" noProof="0" dirty="0">
                <a:ln>
                  <a:noFill/>
                </a:ln>
                <a:solidFill>
                  <a:prstClr val="black"/>
                </a:solidFill>
                <a:effectLst/>
                <a:uLnTx/>
                <a:uFillTx/>
                <a:latin typeface="Calibri" panose="020F0502020204030204"/>
                <a:ea typeface="+mn-ea"/>
                <a:cs typeface="+mn-cs"/>
              </a:rPr>
              <a:t>Ärisõnastik, MTA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Registreerimata töötaja </a:t>
            </a:r>
            <a:r>
              <a:rPr kumimoji="0" lang="et-EE" sz="1199" b="0" i="0" u="none" strike="noStrike" kern="0" cap="none" spc="0" normalizeH="0" baseline="0" noProof="0" dirty="0">
                <a:ln>
                  <a:noFill/>
                </a:ln>
                <a:solidFill>
                  <a:prstClr val="black"/>
                </a:solidFill>
                <a:effectLst/>
                <a:uLnTx/>
                <a:uFillTx/>
                <a:latin typeface="Calibri" panose="020F0502020204030204"/>
                <a:ea typeface="+mn-ea"/>
                <a:cs typeface="+mn-cs"/>
              </a:rPr>
              <a:t>– füüsilise kontrolli tulemusel objektil tuvastatud töötaja, kellel puudub </a:t>
            </a:r>
            <a:r>
              <a:rPr kumimoji="0" lang="et-EE" sz="1199" b="0" i="0" u="none" strike="noStrike" kern="0" cap="none" spc="0" normalizeH="0" baseline="0" noProof="0" dirty="0" err="1">
                <a:ln>
                  <a:noFill/>
                </a:ln>
                <a:solidFill>
                  <a:prstClr val="black"/>
                </a:solidFill>
                <a:effectLst/>
                <a:uLnTx/>
                <a:uFillTx/>
                <a:latin typeface="Calibri" panose="020F0502020204030204"/>
                <a:ea typeface="+mn-ea"/>
                <a:cs typeface="+mn-cs"/>
              </a:rPr>
              <a:t>TÖRis</a:t>
            </a:r>
            <a:r>
              <a:rPr kumimoji="0" lang="et-EE" sz="1199" b="0" i="0" u="none" strike="noStrike" kern="0" cap="none" spc="0" normalizeH="0" baseline="0" noProof="0" dirty="0">
                <a:ln>
                  <a:noFill/>
                </a:ln>
                <a:solidFill>
                  <a:prstClr val="black"/>
                </a:solidFill>
                <a:effectLst/>
                <a:uLnTx/>
                <a:uFillTx/>
                <a:latin typeface="Calibri" panose="020F0502020204030204"/>
                <a:ea typeface="+mn-ea"/>
                <a:cs typeface="+mn-cs"/>
              </a:rPr>
              <a:t> töötamise kohta kehtiv kanne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Ümbrikupalga saaja </a:t>
            </a:r>
            <a:r>
              <a:rPr kumimoji="0" lang="et-EE" sz="1199" b="0" i="0" u="none" strike="noStrike" kern="0" cap="none" spc="0" normalizeH="0" baseline="0" noProof="0" dirty="0">
                <a:ln>
                  <a:noFill/>
                </a:ln>
                <a:solidFill>
                  <a:prstClr val="black"/>
                </a:solidFill>
                <a:effectLst/>
                <a:uLnTx/>
                <a:uFillTx/>
                <a:latin typeface="Calibri" panose="020F0502020204030204"/>
                <a:ea typeface="+mn-ea"/>
                <a:cs typeface="+mn-cs"/>
              </a:rPr>
              <a:t>– saab tulu, mille pealt maksud tasumata</a:t>
            </a:r>
          </a:p>
        </p:txBody>
      </p:sp>
      <p:sp>
        <p:nvSpPr>
          <p:cNvPr id="47" name="TextBox 46">
            <a:extLst>
              <a:ext uri="{FF2B5EF4-FFF2-40B4-BE49-F238E27FC236}">
                <a16:creationId xmlns:a16="http://schemas.microsoft.com/office/drawing/2014/main" id="{8D1F0636-7ECC-66BB-7D0A-B5C8779ABE6D}"/>
              </a:ext>
            </a:extLst>
          </p:cNvPr>
          <p:cNvSpPr txBox="1"/>
          <p:nvPr/>
        </p:nvSpPr>
        <p:spPr>
          <a:xfrm>
            <a:off x="8673486" y="2714439"/>
            <a:ext cx="2844563" cy="1107034"/>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1" i="0" u="none" strike="noStrike" kern="0" cap="none" spc="0" normalizeH="0" baseline="0" noProof="0" dirty="0">
                <a:ln>
                  <a:noFill/>
                </a:ln>
                <a:solidFill>
                  <a:prstClr val="black"/>
                </a:solidFill>
                <a:effectLst/>
                <a:uLnTx/>
                <a:uFillTx/>
                <a:latin typeface="Calibri" panose="020F0502020204030204"/>
                <a:ea typeface="+mn-ea"/>
                <a:cs typeface="+mn-cs"/>
              </a:rPr>
              <a:t>Andmesõnastik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WRS_KO_TOR_KOORMUSED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Tulem</a:t>
            </a: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      : OK / NOT 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Isikukood: TÖR_IK</a:t>
            </a:r>
          </a:p>
        </p:txBody>
      </p:sp>
      <p:cxnSp>
        <p:nvCxnSpPr>
          <p:cNvPr id="48" name="Sirge noolkonnektor 47">
            <a:extLst>
              <a:ext uri="{FF2B5EF4-FFF2-40B4-BE49-F238E27FC236}">
                <a16:creationId xmlns:a16="http://schemas.microsoft.com/office/drawing/2014/main" id="{B5BCA3C1-67D3-1D30-2F03-96660EDF40D1}"/>
              </a:ext>
            </a:extLst>
          </p:cNvPr>
          <p:cNvCxnSpPr/>
          <p:nvPr/>
        </p:nvCxnSpPr>
        <p:spPr>
          <a:xfrm flipV="1">
            <a:off x="5913218" y="3366841"/>
            <a:ext cx="0" cy="979030"/>
          </a:xfrm>
          <a:prstGeom prst="straightConnector1">
            <a:avLst/>
          </a:prstGeom>
          <a:noFill/>
          <a:ln w="6350" cap="flat" cmpd="sng" algn="ctr">
            <a:solidFill>
              <a:srgbClr val="4472C4"/>
            </a:solidFill>
            <a:prstDash val="solid"/>
            <a:miter lim="800000"/>
            <a:tailEnd type="triangle"/>
          </a:ln>
          <a:effectLst/>
        </p:spPr>
      </p:cxnSp>
      <p:sp>
        <p:nvSpPr>
          <p:cNvPr id="49" name="Kuusnurk 48">
            <a:extLst>
              <a:ext uri="{FF2B5EF4-FFF2-40B4-BE49-F238E27FC236}">
                <a16:creationId xmlns:a16="http://schemas.microsoft.com/office/drawing/2014/main" id="{C08A5A20-C752-D6F8-2C24-7A5DF91E5F6A}"/>
              </a:ext>
            </a:extLst>
          </p:cNvPr>
          <p:cNvSpPr/>
          <p:nvPr/>
        </p:nvSpPr>
        <p:spPr>
          <a:xfrm>
            <a:off x="4773855" y="2176047"/>
            <a:ext cx="2260769" cy="1166957"/>
          </a:xfrm>
          <a:prstGeom prst="hexagon">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798" b="0" i="0" u="none" strike="noStrike" kern="0" cap="none" spc="0" normalizeH="0" baseline="0" noProof="0" dirty="0">
                <a:ln>
                  <a:noFill/>
                </a:ln>
                <a:solidFill>
                  <a:prstClr val="white"/>
                </a:solidFill>
                <a:effectLst/>
                <a:uLnTx/>
                <a:uFillTx/>
                <a:latin typeface="Calibri" panose="020F0502020204030204"/>
                <a:ea typeface="+mn-ea"/>
                <a:cs typeface="+mn-cs"/>
              </a:rPr>
              <a:t>Töötamise registreerimine</a:t>
            </a:r>
          </a:p>
        </p:txBody>
      </p:sp>
      <p:sp>
        <p:nvSpPr>
          <p:cNvPr id="50" name="TextBox 49">
            <a:extLst>
              <a:ext uri="{FF2B5EF4-FFF2-40B4-BE49-F238E27FC236}">
                <a16:creationId xmlns:a16="http://schemas.microsoft.com/office/drawing/2014/main" id="{FC41E91E-A39B-9B74-9921-A93977A4C582}"/>
              </a:ext>
            </a:extLst>
          </p:cNvPr>
          <p:cNvSpPr txBox="1"/>
          <p:nvPr/>
        </p:nvSpPr>
        <p:spPr>
          <a:xfrm>
            <a:off x="631097" y="1095269"/>
            <a:ext cx="3153358" cy="1814039"/>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1" i="0" u="none" strike="noStrike" kern="0" cap="none" spc="0" normalizeH="0" baseline="0" noProof="0" dirty="0">
                <a:ln>
                  <a:noFill/>
                </a:ln>
                <a:solidFill>
                  <a:prstClr val="black"/>
                </a:solidFill>
                <a:effectLst/>
                <a:uLnTx/>
                <a:uFillTx/>
                <a:latin typeface="Calibri" panose="020F0502020204030204"/>
                <a:ea typeface="+mn-ea"/>
                <a:cs typeface="+mn-cs"/>
              </a:rPr>
              <a:t>Ärireegel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Seadus:</a:t>
            </a: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 Töötamise lõpetamine registreeritakse 10 p. jooksul või töötamise lõpetamise päevast.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MTA:</a:t>
            </a: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 Lõpetada töötamine, kui töötasu (TSD) väljamakset ei ole 6 kuu jooksul toimunud</a:t>
            </a:r>
          </a:p>
        </p:txBody>
      </p:sp>
      <p:sp>
        <p:nvSpPr>
          <p:cNvPr id="51" name="Ümarnurkne ristkülik 91">
            <a:extLst>
              <a:ext uri="{FF2B5EF4-FFF2-40B4-BE49-F238E27FC236}">
                <a16:creationId xmlns:a16="http://schemas.microsoft.com/office/drawing/2014/main" id="{FE883E1B-C7F7-D670-D420-4FDC2E674E3E}"/>
              </a:ext>
            </a:extLst>
          </p:cNvPr>
          <p:cNvSpPr/>
          <p:nvPr/>
        </p:nvSpPr>
        <p:spPr>
          <a:xfrm>
            <a:off x="3219913" y="973742"/>
            <a:ext cx="1129084" cy="331554"/>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198" b="0" i="0" u="none" strike="noStrike" kern="0" cap="none" spc="0" normalizeH="0" baseline="0" noProof="0" dirty="0">
                <a:ln>
                  <a:noFill/>
                </a:ln>
                <a:solidFill>
                  <a:prstClr val="black"/>
                </a:solidFill>
                <a:effectLst/>
                <a:uLnTx/>
                <a:uFillTx/>
                <a:latin typeface="Calibri" panose="020F0502020204030204"/>
                <a:ea typeface="+mn-ea"/>
                <a:cs typeface="+mn-cs"/>
              </a:rPr>
              <a:t>Äri/Sisu</a:t>
            </a:r>
            <a:endParaRPr kumimoji="0" lang="et-EE" sz="999"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 name="Ümarnurkne ristkülik 50">
            <a:extLst>
              <a:ext uri="{FF2B5EF4-FFF2-40B4-BE49-F238E27FC236}">
                <a16:creationId xmlns:a16="http://schemas.microsoft.com/office/drawing/2014/main" id="{2C6756C2-B2E2-1ECA-BC31-BEAE7790A2D1}"/>
              </a:ext>
            </a:extLst>
          </p:cNvPr>
          <p:cNvSpPr/>
          <p:nvPr/>
        </p:nvSpPr>
        <p:spPr>
          <a:xfrm>
            <a:off x="11123124" y="2605211"/>
            <a:ext cx="725977" cy="343996"/>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098" b="0" i="0" u="none" strike="noStrike" kern="0" cap="none" spc="0" normalizeH="0" baseline="0" noProof="0" dirty="0">
                <a:ln>
                  <a:noFill/>
                </a:ln>
                <a:solidFill>
                  <a:prstClr val="black"/>
                </a:solidFill>
                <a:effectLst/>
                <a:uLnTx/>
                <a:uFillTx/>
                <a:latin typeface="Calibri" panose="020F0502020204030204"/>
                <a:ea typeface="+mn-ea"/>
                <a:cs typeface="+mn-cs"/>
              </a:rPr>
              <a:t>DWH</a:t>
            </a:r>
            <a:endParaRPr kumimoji="0" lang="et-EE"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 name="Ümarnurkne ristkülik 52">
            <a:extLst>
              <a:ext uri="{FF2B5EF4-FFF2-40B4-BE49-F238E27FC236}">
                <a16:creationId xmlns:a16="http://schemas.microsoft.com/office/drawing/2014/main" id="{E346EFC4-5B40-D5C6-DAC4-B77CE5A999BE}"/>
              </a:ext>
            </a:extLst>
          </p:cNvPr>
          <p:cNvSpPr/>
          <p:nvPr/>
        </p:nvSpPr>
        <p:spPr>
          <a:xfrm>
            <a:off x="8928526" y="4211161"/>
            <a:ext cx="799621" cy="343996"/>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098" b="0" i="0" u="none" strike="noStrike" kern="0" cap="none" spc="0" normalizeH="0" baseline="0" noProof="0" dirty="0">
                <a:ln>
                  <a:noFill/>
                </a:ln>
                <a:solidFill>
                  <a:prstClr val="black"/>
                </a:solidFill>
                <a:effectLst/>
                <a:uLnTx/>
                <a:uFillTx/>
                <a:latin typeface="Calibri" panose="020F0502020204030204"/>
                <a:ea typeface="+mn-ea"/>
                <a:cs typeface="+mn-cs"/>
              </a:rPr>
              <a:t>Äri / Sisu</a:t>
            </a:r>
            <a:endParaRPr kumimoji="0" lang="et-EE"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 name="Ümarnurkne ristkülik 54">
            <a:extLst>
              <a:ext uri="{FF2B5EF4-FFF2-40B4-BE49-F238E27FC236}">
                <a16:creationId xmlns:a16="http://schemas.microsoft.com/office/drawing/2014/main" id="{8C12FC9B-AA0A-31EB-206F-57D0795D9879}"/>
              </a:ext>
            </a:extLst>
          </p:cNvPr>
          <p:cNvSpPr/>
          <p:nvPr/>
        </p:nvSpPr>
        <p:spPr>
          <a:xfrm>
            <a:off x="3291502" y="3214008"/>
            <a:ext cx="998137" cy="343996"/>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098" b="0" i="0" u="none" strike="noStrike" kern="0" cap="none" spc="0" normalizeH="0" baseline="0" noProof="0" dirty="0">
                <a:ln>
                  <a:noFill/>
                </a:ln>
                <a:solidFill>
                  <a:prstClr val="black"/>
                </a:solidFill>
                <a:effectLst/>
                <a:uLnTx/>
                <a:uFillTx/>
                <a:latin typeface="Calibri" panose="020F0502020204030204"/>
                <a:ea typeface="+mn-ea"/>
                <a:cs typeface="+mn-cs"/>
              </a:rPr>
              <a:t>Seadused</a:t>
            </a:r>
            <a:endParaRPr kumimoji="0" lang="et-EE"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Nurkkonnektor 48">
            <a:extLst>
              <a:ext uri="{FF2B5EF4-FFF2-40B4-BE49-F238E27FC236}">
                <a16:creationId xmlns:a16="http://schemas.microsoft.com/office/drawing/2014/main" id="{08D20F72-34DB-AB68-C809-E0E15FB3505F}"/>
              </a:ext>
            </a:extLst>
          </p:cNvPr>
          <p:cNvCxnSpPr/>
          <p:nvPr/>
        </p:nvCxnSpPr>
        <p:spPr>
          <a:xfrm>
            <a:off x="3784455" y="1604854"/>
            <a:ext cx="1755406" cy="564098"/>
          </a:xfrm>
          <a:prstGeom prst="bentConnector3">
            <a:avLst>
              <a:gd name="adj1" fmla="val 100590"/>
            </a:avLst>
          </a:prstGeom>
          <a:noFill/>
          <a:ln w="6350" cap="flat" cmpd="sng" algn="ctr">
            <a:solidFill>
              <a:srgbClr val="4472C4"/>
            </a:solidFill>
            <a:prstDash val="solid"/>
            <a:miter lim="800000"/>
            <a:tailEnd type="triangle"/>
          </a:ln>
          <a:effectLst/>
        </p:spPr>
      </p:cxnSp>
      <p:sp>
        <p:nvSpPr>
          <p:cNvPr id="56" name="TextBox 55">
            <a:extLst>
              <a:ext uri="{FF2B5EF4-FFF2-40B4-BE49-F238E27FC236}">
                <a16:creationId xmlns:a16="http://schemas.microsoft.com/office/drawing/2014/main" id="{08DC5034-6033-70DD-E66B-38826B1BF5C5}"/>
              </a:ext>
            </a:extLst>
          </p:cNvPr>
          <p:cNvSpPr txBox="1"/>
          <p:nvPr/>
        </p:nvSpPr>
        <p:spPr>
          <a:xfrm>
            <a:off x="8685334" y="943800"/>
            <a:ext cx="2820867" cy="1568074"/>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1" i="0" u="none" strike="noStrike" kern="0" cap="none" spc="0" normalizeH="0" baseline="0" noProof="0" dirty="0">
                <a:ln>
                  <a:noFill/>
                </a:ln>
                <a:solidFill>
                  <a:prstClr val="black"/>
                </a:solidFill>
                <a:effectLst/>
                <a:uLnTx/>
                <a:uFillTx/>
                <a:latin typeface="Calibri" panose="020F0502020204030204"/>
                <a:ea typeface="+mn-ea"/>
                <a:cs typeface="+mn-cs"/>
              </a:rPr>
              <a:t>Kvaliteedireegel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-Registris ei tohi olla reaalse </a:t>
            </a: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töötamiseta kandeid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-Registris ei tohi olla töötasu </a:t>
            </a:r>
            <a:r>
              <a:rPr kumimoji="0" lang="et-EE" sz="1598" b="0" i="0" u="sng" strike="noStrike" kern="0" cap="none" spc="0" normalizeH="0" baseline="0" noProof="0" dirty="0">
                <a:ln>
                  <a:noFill/>
                </a:ln>
                <a:solidFill>
                  <a:prstClr val="black"/>
                </a:solidFill>
                <a:effectLst/>
                <a:uLnTx/>
                <a:uFillTx/>
                <a:latin typeface="Calibri" panose="020F0502020204030204"/>
                <a:ea typeface="+mn-ea"/>
                <a:cs typeface="+mn-cs"/>
              </a:rPr>
              <a:t>väljamakseteta töötamise </a:t>
            </a:r>
            <a:r>
              <a:rPr kumimoji="0" lang="et-EE" sz="1598" b="0" i="0" u="none" strike="noStrike" kern="0" cap="none" spc="0" normalizeH="0" baseline="0" noProof="0" dirty="0">
                <a:ln>
                  <a:noFill/>
                </a:ln>
                <a:solidFill>
                  <a:prstClr val="black"/>
                </a:solidFill>
                <a:effectLst/>
                <a:uLnTx/>
                <a:uFillTx/>
                <a:latin typeface="Calibri" panose="020F0502020204030204"/>
                <a:ea typeface="+mn-ea"/>
                <a:cs typeface="+mn-cs"/>
              </a:rPr>
              <a:t>kandeid</a:t>
            </a:r>
          </a:p>
        </p:txBody>
      </p:sp>
      <p:cxnSp>
        <p:nvCxnSpPr>
          <p:cNvPr id="57" name="Nurkkonnektor 80">
            <a:extLst>
              <a:ext uri="{FF2B5EF4-FFF2-40B4-BE49-F238E27FC236}">
                <a16:creationId xmlns:a16="http://schemas.microsoft.com/office/drawing/2014/main" id="{A0FE2CB8-08F0-7AA5-714A-A892C169F118}"/>
              </a:ext>
            </a:extLst>
          </p:cNvPr>
          <p:cNvCxnSpPr>
            <a:stCxn id="56" idx="1"/>
          </p:cNvCxnSpPr>
          <p:nvPr/>
        </p:nvCxnSpPr>
        <p:spPr>
          <a:xfrm rot="10800000" flipV="1">
            <a:off x="6465826" y="1727836"/>
            <a:ext cx="2219508" cy="440302"/>
          </a:xfrm>
          <a:prstGeom prst="bentConnector3">
            <a:avLst>
              <a:gd name="adj1" fmla="val 99723"/>
            </a:avLst>
          </a:prstGeom>
          <a:noFill/>
          <a:ln w="6350" cap="flat" cmpd="sng" algn="ctr">
            <a:solidFill>
              <a:srgbClr val="4472C4"/>
            </a:solidFill>
            <a:prstDash val="solid"/>
            <a:miter lim="800000"/>
            <a:tailEnd type="triangle"/>
          </a:ln>
          <a:effectLst/>
        </p:spPr>
      </p:cxnSp>
      <p:sp>
        <p:nvSpPr>
          <p:cNvPr id="58" name="Ümarnurkne ristkülik 85">
            <a:extLst>
              <a:ext uri="{FF2B5EF4-FFF2-40B4-BE49-F238E27FC236}">
                <a16:creationId xmlns:a16="http://schemas.microsoft.com/office/drawing/2014/main" id="{B68ACDA2-52BD-E3A3-8BDE-E5D946AF3C38}"/>
              </a:ext>
            </a:extLst>
          </p:cNvPr>
          <p:cNvSpPr/>
          <p:nvPr/>
        </p:nvSpPr>
        <p:spPr>
          <a:xfrm>
            <a:off x="11143212" y="738230"/>
            <a:ext cx="807334" cy="343996"/>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098" b="0" i="0" u="none" strike="noStrike" kern="0" cap="none" spc="0" normalizeH="0" baseline="0" noProof="0" dirty="0">
                <a:ln>
                  <a:noFill/>
                </a:ln>
                <a:solidFill>
                  <a:prstClr val="black"/>
                </a:solidFill>
                <a:effectLst/>
                <a:uLnTx/>
                <a:uFillTx/>
                <a:latin typeface="Calibri" panose="020F0502020204030204"/>
                <a:ea typeface="+mn-ea"/>
                <a:cs typeface="+mn-cs"/>
              </a:rPr>
              <a:t>Äri/DWH</a:t>
            </a:r>
            <a:endParaRPr kumimoji="0" lang="et-EE"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59" name="Nurkkonnektor 84">
            <a:extLst>
              <a:ext uri="{FF2B5EF4-FFF2-40B4-BE49-F238E27FC236}">
                <a16:creationId xmlns:a16="http://schemas.microsoft.com/office/drawing/2014/main" id="{F3074F2E-5228-4325-012C-592E06CFA33C}"/>
              </a:ext>
            </a:extLst>
          </p:cNvPr>
          <p:cNvCxnSpPr>
            <a:stCxn id="45" idx="3"/>
          </p:cNvCxnSpPr>
          <p:nvPr/>
        </p:nvCxnSpPr>
        <p:spPr>
          <a:xfrm flipV="1">
            <a:off x="3805422" y="3337852"/>
            <a:ext cx="1734439" cy="733874"/>
          </a:xfrm>
          <a:prstGeom prst="bentConnector3">
            <a:avLst>
              <a:gd name="adj1" fmla="val 100207"/>
            </a:avLst>
          </a:prstGeom>
          <a:noFill/>
          <a:ln w="6350" cap="flat" cmpd="sng" algn="ctr">
            <a:solidFill>
              <a:srgbClr val="4472C4"/>
            </a:solidFill>
            <a:prstDash val="solid"/>
            <a:miter lim="800000"/>
            <a:tailEnd type="triangle"/>
          </a:ln>
          <a:effectLst/>
        </p:spPr>
      </p:cxnSp>
      <p:cxnSp>
        <p:nvCxnSpPr>
          <p:cNvPr id="60" name="Nurkkonnektor 86">
            <a:extLst>
              <a:ext uri="{FF2B5EF4-FFF2-40B4-BE49-F238E27FC236}">
                <a16:creationId xmlns:a16="http://schemas.microsoft.com/office/drawing/2014/main" id="{F05D32E0-57BC-B9B7-7186-186277597385}"/>
              </a:ext>
            </a:extLst>
          </p:cNvPr>
          <p:cNvCxnSpPr>
            <a:endCxn id="49" idx="0"/>
          </p:cNvCxnSpPr>
          <p:nvPr/>
        </p:nvCxnSpPr>
        <p:spPr>
          <a:xfrm rot="10800000">
            <a:off x="7034624" y="2759527"/>
            <a:ext cx="1627013" cy="321100"/>
          </a:xfrm>
          <a:prstGeom prst="bentConnector3">
            <a:avLst>
              <a:gd name="adj1" fmla="val 50000"/>
            </a:avLst>
          </a:prstGeom>
          <a:noFill/>
          <a:ln w="6350" cap="flat" cmpd="sng" algn="ctr">
            <a:solidFill>
              <a:srgbClr val="4472C4"/>
            </a:solidFill>
            <a:prstDash val="solid"/>
            <a:miter lim="800000"/>
            <a:tailEnd type="triangle"/>
          </a:ln>
          <a:effectLst/>
        </p:spPr>
      </p:cxnSp>
      <p:sp>
        <p:nvSpPr>
          <p:cNvPr id="61" name="TextBox 60">
            <a:extLst>
              <a:ext uri="{FF2B5EF4-FFF2-40B4-BE49-F238E27FC236}">
                <a16:creationId xmlns:a16="http://schemas.microsoft.com/office/drawing/2014/main" id="{5637538B-5FED-A6A4-3167-BACE549542F5}"/>
              </a:ext>
            </a:extLst>
          </p:cNvPr>
          <p:cNvSpPr txBox="1"/>
          <p:nvPr/>
        </p:nvSpPr>
        <p:spPr>
          <a:xfrm>
            <a:off x="486034" y="5639287"/>
            <a:ext cx="1110174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Calibri" panose="020F0502020204030204"/>
                <a:ea typeface="+mn-ea"/>
                <a:cs typeface="+mn-cs"/>
              </a:rPr>
              <a:t>Kvaliteedi probleem:</a:t>
            </a:r>
            <a:r>
              <a:rPr kumimoji="0" lang="et-EE" sz="1400" b="0" i="0" u="none" strike="noStrike" kern="1200" cap="none" spc="0" normalizeH="0" baseline="0" noProof="0" dirty="0">
                <a:ln>
                  <a:noFill/>
                </a:ln>
                <a:solidFill>
                  <a:prstClr val="black"/>
                </a:solidFill>
                <a:effectLst/>
                <a:uLnTx/>
                <a:uFillTx/>
                <a:latin typeface="Calibri" panose="020F0502020204030204"/>
                <a:ea typeface="+mn-ea"/>
                <a:cs typeface="+mn-cs"/>
              </a:rPr>
              <a:t> Töötamise registris eksisteerivad lõpetamata kanded: isik ei tööta enam või saab ümbrikupalka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Calibri" panose="020F0502020204030204"/>
                <a:ea typeface="+mn-ea"/>
                <a:cs typeface="+mn-cs"/>
              </a:rPr>
              <a:t>Väärtus1:</a:t>
            </a:r>
            <a:r>
              <a:rPr kumimoji="0" lang="et-EE" sz="1400" b="0" i="0" u="none" strike="noStrike" kern="1200" cap="none" spc="0" normalizeH="0" baseline="0" noProof="0" dirty="0">
                <a:ln>
                  <a:noFill/>
                </a:ln>
                <a:solidFill>
                  <a:prstClr val="black"/>
                </a:solidFill>
                <a:effectLst/>
                <a:uLnTx/>
                <a:uFillTx/>
                <a:latin typeface="Calibri" panose="020F0502020204030204"/>
                <a:ea typeface="+mn-ea"/>
                <a:cs typeface="+mn-cs"/>
              </a:rPr>
              <a:t> MTA ei võtaks TÖR tühju kandeid arvesse statistikasse, riskianalüüsidesse, ümbrikupalga arvutusse, ega saadaks kodanikele / tööandjatele välja tühju masspostitusi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400" b="1" i="0" u="none" strike="noStrike" kern="1200" cap="none" spc="0" normalizeH="0" baseline="0" noProof="0" dirty="0">
                <a:ln>
                  <a:noFill/>
                </a:ln>
                <a:solidFill>
                  <a:prstClr val="black"/>
                </a:solidFill>
                <a:effectLst/>
                <a:uLnTx/>
                <a:uFillTx/>
                <a:latin typeface="Calibri" panose="020F0502020204030204"/>
                <a:ea typeface="+mn-ea"/>
                <a:cs typeface="+mn-cs"/>
              </a:rPr>
              <a:t>Dilemma:</a:t>
            </a:r>
            <a:r>
              <a:rPr kumimoji="0" lang="et-EE" sz="1400" b="0" i="0" u="none" strike="noStrike" kern="1200" cap="none" spc="0" normalizeH="0" baseline="0" noProof="0" dirty="0">
                <a:ln>
                  <a:noFill/>
                </a:ln>
                <a:solidFill>
                  <a:prstClr val="black"/>
                </a:solidFill>
                <a:effectLst/>
                <a:uLnTx/>
                <a:uFillTx/>
                <a:latin typeface="Calibri" panose="020F0502020204030204"/>
                <a:ea typeface="+mn-ea"/>
                <a:cs typeface="+mn-cs"/>
              </a:rPr>
              <a:t> Registreerimata töötaja tekitab võimaluse ümbrikupalga maksmiseks.</a:t>
            </a:r>
          </a:p>
        </p:txBody>
      </p:sp>
      <p:sp>
        <p:nvSpPr>
          <p:cNvPr id="62" name="TextBox 61">
            <a:extLst>
              <a:ext uri="{FF2B5EF4-FFF2-40B4-BE49-F238E27FC236}">
                <a16:creationId xmlns:a16="http://schemas.microsoft.com/office/drawing/2014/main" id="{382172EA-69B4-AA06-A09D-6E818E787DDB}"/>
              </a:ext>
            </a:extLst>
          </p:cNvPr>
          <p:cNvSpPr txBox="1"/>
          <p:nvPr/>
        </p:nvSpPr>
        <p:spPr>
          <a:xfrm>
            <a:off x="5612342" y="171451"/>
            <a:ext cx="2233610" cy="58421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598" b="0" i="0" u="none" strike="noStrike" kern="1200" cap="none" spc="0" normalizeH="0" baseline="0" noProof="0" dirty="0">
                <a:ln>
                  <a:noFill/>
                </a:ln>
                <a:solidFill>
                  <a:srgbClr val="FF0000"/>
                </a:solidFill>
                <a:effectLst/>
                <a:uLnTx/>
                <a:uFillTx/>
                <a:latin typeface="Calibri" panose="020F0502020204030204"/>
                <a:ea typeface="+mn-ea"/>
                <a:cs typeface="+mn-cs"/>
              </a:rPr>
              <a:t>Mis andmeid oleks TÖR teenusele vaja lisada?</a:t>
            </a:r>
          </a:p>
        </p:txBody>
      </p:sp>
      <p:cxnSp>
        <p:nvCxnSpPr>
          <p:cNvPr id="63" name="Nurkkonnektor 21">
            <a:extLst>
              <a:ext uri="{FF2B5EF4-FFF2-40B4-BE49-F238E27FC236}">
                <a16:creationId xmlns:a16="http://schemas.microsoft.com/office/drawing/2014/main" id="{E8712C54-14A2-BD9A-BAE5-3881F6630A9C}"/>
              </a:ext>
            </a:extLst>
          </p:cNvPr>
          <p:cNvCxnSpPr/>
          <p:nvPr/>
        </p:nvCxnSpPr>
        <p:spPr>
          <a:xfrm rot="16200000" flipH="1">
            <a:off x="5312800" y="1469404"/>
            <a:ext cx="1413286" cy="1"/>
          </a:xfrm>
          <a:prstGeom prst="bentConnector3">
            <a:avLst>
              <a:gd name="adj1" fmla="val 50000"/>
            </a:avLst>
          </a:prstGeom>
          <a:noFill/>
          <a:ln w="6350" cap="flat" cmpd="sng" algn="ctr">
            <a:solidFill>
              <a:srgbClr val="FF0000"/>
            </a:solidFill>
            <a:prstDash val="solid"/>
            <a:miter lim="800000"/>
            <a:tailEnd type="triangle"/>
          </a:ln>
          <a:effectLst/>
        </p:spPr>
      </p:cxnSp>
      <p:sp>
        <p:nvSpPr>
          <p:cNvPr id="64" name="Ümarnurkne ristkülik 25">
            <a:extLst>
              <a:ext uri="{FF2B5EF4-FFF2-40B4-BE49-F238E27FC236}">
                <a16:creationId xmlns:a16="http://schemas.microsoft.com/office/drawing/2014/main" id="{5232FF5A-28CC-5BA4-4DCF-DDFBB1341A75}"/>
              </a:ext>
            </a:extLst>
          </p:cNvPr>
          <p:cNvSpPr/>
          <p:nvPr/>
        </p:nvSpPr>
        <p:spPr>
          <a:xfrm>
            <a:off x="7726305" y="45449"/>
            <a:ext cx="1129084" cy="331554"/>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198" b="0" i="0" u="none" strike="noStrike" kern="0" cap="none" spc="0" normalizeH="0" baseline="0" noProof="0" dirty="0">
                <a:ln>
                  <a:noFill/>
                </a:ln>
                <a:solidFill>
                  <a:prstClr val="black"/>
                </a:solidFill>
                <a:effectLst/>
                <a:uLnTx/>
                <a:uFillTx/>
                <a:latin typeface="Calibri" panose="020F0502020204030204"/>
                <a:ea typeface="+mn-ea"/>
                <a:cs typeface="+mn-cs"/>
              </a:rPr>
              <a:t>Äri/Sisu</a:t>
            </a:r>
            <a:endParaRPr kumimoji="0" lang="et-EE" sz="999"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33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37055B6-2404-A033-83F3-9B44592DE6B5}"/>
              </a:ext>
            </a:extLst>
          </p:cNvPr>
          <p:cNvPicPr>
            <a:picLocks noChangeAspect="1"/>
          </p:cNvPicPr>
          <p:nvPr/>
        </p:nvPicPr>
        <p:blipFill>
          <a:blip r:embed="rId2"/>
          <a:stretch>
            <a:fillRect/>
          </a:stretch>
        </p:blipFill>
        <p:spPr>
          <a:xfrm>
            <a:off x="211926" y="1223896"/>
            <a:ext cx="11845255" cy="5271268"/>
          </a:xfrm>
          <a:prstGeom prst="rect">
            <a:avLst/>
          </a:prstGeom>
        </p:spPr>
      </p:pic>
      <p:sp>
        <p:nvSpPr>
          <p:cNvPr id="3" name="Title 4">
            <a:extLst>
              <a:ext uri="{FF2B5EF4-FFF2-40B4-BE49-F238E27FC236}">
                <a16:creationId xmlns:a16="http://schemas.microsoft.com/office/drawing/2014/main" id="{EBF8EC2D-6CE8-6714-DB29-BDE0436316EC}"/>
              </a:ext>
            </a:extLst>
          </p:cNvPr>
          <p:cNvSpPr txBox="1">
            <a:spLocks/>
          </p:cNvSpPr>
          <p:nvPr/>
        </p:nvSpPr>
        <p:spPr>
          <a:xfrm>
            <a:off x="131298" y="483772"/>
            <a:ext cx="8578475" cy="668131"/>
          </a:xfrm>
          <a:prstGeom prst="rect">
            <a:avLst/>
          </a:prstGeom>
        </p:spPr>
        <p:txBody>
          <a:bodyPr vert="horz" lIns="91440" tIns="45720" rIns="91440" bIns="45720" rtlCol="0" anchor="ctr">
            <a:normAutofit/>
          </a:bodyPr>
          <a:lstStyle>
            <a:lvl1pPr algn="l"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marL="0" marR="0" lvl="0" indent="0" defTabSz="914400" rtl="0" eaLnBrk="1" fontAlgn="auto" latinLnBrk="0" hangingPunct="1">
              <a:lnSpc>
                <a:spcPct val="110000"/>
              </a:lnSpc>
              <a:spcBef>
                <a:spcPts val="1000"/>
              </a:spcBef>
              <a:spcAft>
                <a:spcPts val="0"/>
              </a:spcAft>
              <a:buClrTx/>
              <a:buSzTx/>
              <a:buFontTx/>
              <a:buNone/>
              <a:tabLst/>
              <a:defRPr/>
            </a:pPr>
            <a:r>
              <a:rPr kumimoji="0" lang="et-EE" sz="26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Andmeobjektide näited</a:t>
            </a:r>
            <a:endParaRPr kumimoji="0" lang="en-EE" sz="4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5813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inumbri kohatäide 3">
            <a:extLst>
              <a:ext uri="{FF2B5EF4-FFF2-40B4-BE49-F238E27FC236}">
                <a16:creationId xmlns:a16="http://schemas.microsoft.com/office/drawing/2014/main" id="{4FC2201A-CFF2-490B-9C04-EEF6EF1BE588}"/>
              </a:ext>
            </a:extLst>
          </p:cNvPr>
          <p:cNvSpPr>
            <a:spLocks noGrp="1"/>
          </p:cNvSpPr>
          <p:nvPr>
            <p:ph type="sldNum" sz="quarter" idx="12"/>
          </p:nvPr>
        </p:nvSpPr>
        <p:spPr/>
        <p:txBody>
          <a:bodyPr/>
          <a:lstStyle/>
          <a:p>
            <a:fld id="{55D3455C-CC93-40B7-810A-2FD3F67FB7F7}" type="slidenum">
              <a:rPr lang="et-EE" smtClean="0">
                <a:solidFill>
                  <a:prstClr val="black">
                    <a:lumMod val="65000"/>
                    <a:lumOff val="35000"/>
                  </a:prstClr>
                </a:solidFill>
              </a:rPr>
              <a:pPr/>
              <a:t>14</a:t>
            </a:fld>
            <a:endParaRPr lang="et-EE" dirty="0">
              <a:solidFill>
                <a:prstClr val="black">
                  <a:lumMod val="65000"/>
                  <a:lumOff val="35000"/>
                </a:prstClr>
              </a:solidFill>
            </a:endParaRPr>
          </a:p>
        </p:txBody>
      </p:sp>
      <p:graphicFrame>
        <p:nvGraphicFramePr>
          <p:cNvPr id="6" name="Tabel 6">
            <a:extLst>
              <a:ext uri="{FF2B5EF4-FFF2-40B4-BE49-F238E27FC236}">
                <a16:creationId xmlns:a16="http://schemas.microsoft.com/office/drawing/2014/main" id="{A54256B8-A59F-3369-0319-E012A5A0DB66}"/>
              </a:ext>
            </a:extLst>
          </p:cNvPr>
          <p:cNvGraphicFramePr>
            <a:graphicFrameLocks noGrp="1"/>
          </p:cNvGraphicFramePr>
          <p:nvPr/>
        </p:nvGraphicFramePr>
        <p:xfrm>
          <a:off x="247024" y="1701878"/>
          <a:ext cx="3496752" cy="1279747"/>
        </p:xfrm>
        <a:graphic>
          <a:graphicData uri="http://schemas.openxmlformats.org/drawingml/2006/table">
            <a:tbl>
              <a:tblPr firstRow="1" bandRow="1">
                <a:tableStyleId>{5C22544A-7EE6-4342-B048-85BDC9FD1C3A}</a:tableStyleId>
              </a:tblPr>
              <a:tblGrid>
                <a:gridCol w="2016826">
                  <a:extLst>
                    <a:ext uri="{9D8B030D-6E8A-4147-A177-3AD203B41FA5}">
                      <a16:colId xmlns:a16="http://schemas.microsoft.com/office/drawing/2014/main" val="228080914"/>
                    </a:ext>
                  </a:extLst>
                </a:gridCol>
                <a:gridCol w="905539">
                  <a:extLst>
                    <a:ext uri="{9D8B030D-6E8A-4147-A177-3AD203B41FA5}">
                      <a16:colId xmlns:a16="http://schemas.microsoft.com/office/drawing/2014/main" val="2879724577"/>
                    </a:ext>
                  </a:extLst>
                </a:gridCol>
                <a:gridCol w="574387">
                  <a:extLst>
                    <a:ext uri="{9D8B030D-6E8A-4147-A177-3AD203B41FA5}">
                      <a16:colId xmlns:a16="http://schemas.microsoft.com/office/drawing/2014/main" val="1481458565"/>
                    </a:ext>
                  </a:extLst>
                </a:gridCol>
              </a:tblGrid>
              <a:tr h="700675">
                <a:tc>
                  <a:txBody>
                    <a:bodyPr/>
                    <a:lstStyle/>
                    <a:p>
                      <a:r>
                        <a:rPr lang="et-EE" sz="1800" b="0" dirty="0"/>
                        <a:t>Infosüsteemi teostus</a:t>
                      </a:r>
                    </a:p>
                  </a:txBody>
                  <a:tcPr marL="91392" marR="91392" marT="45696" marB="45696"/>
                </a:tc>
                <a:tc>
                  <a:txBody>
                    <a:bodyPr/>
                    <a:lstStyle/>
                    <a:p>
                      <a:r>
                        <a:rPr lang="et-EE" sz="1200" b="0" dirty="0"/>
                        <a:t>Kriteerium</a:t>
                      </a:r>
                    </a:p>
                  </a:txBody>
                  <a:tcPr marL="91392" marR="91392" marT="45696" marB="45696"/>
                </a:tc>
                <a:tc>
                  <a:txBody>
                    <a:bodyPr/>
                    <a:lstStyle/>
                    <a:p>
                      <a:r>
                        <a:rPr lang="et-EE" sz="1200" b="0" dirty="0"/>
                        <a:t>Kaal</a:t>
                      </a:r>
                    </a:p>
                  </a:txBody>
                  <a:tcPr marL="91392" marR="91392" marT="45696" marB="45696"/>
                </a:tc>
                <a:extLst>
                  <a:ext uri="{0D108BD9-81ED-4DB2-BD59-A6C34878D82A}">
                    <a16:rowId xmlns:a16="http://schemas.microsoft.com/office/drawing/2014/main" val="2753460089"/>
                  </a:ext>
                </a:extLst>
              </a:tr>
              <a:tr h="578819">
                <a:tc>
                  <a:txBody>
                    <a:bodyPr/>
                    <a:lstStyle/>
                    <a:p>
                      <a:r>
                        <a:rPr lang="et-EE" sz="1600" dirty="0"/>
                        <a:t>Funktsionaalsus ja kasutatavus (6)</a:t>
                      </a:r>
                    </a:p>
                  </a:txBody>
                  <a:tcPr marL="91392" marR="91392" marT="45696" marB="45696"/>
                </a:tc>
                <a:tc>
                  <a:txBody>
                    <a:bodyPr/>
                    <a:lstStyle/>
                    <a:p>
                      <a:pPr algn="ctr"/>
                      <a:r>
                        <a:rPr lang="et-EE" sz="1600" dirty="0"/>
                        <a:t>0..3</a:t>
                      </a:r>
                    </a:p>
                  </a:txBody>
                  <a:tcPr marL="91392" marR="91392" marT="45696" marB="45696"/>
                </a:tc>
                <a:tc>
                  <a:txBody>
                    <a:bodyPr/>
                    <a:lstStyle/>
                    <a:p>
                      <a:pPr algn="ctr"/>
                      <a:r>
                        <a:rPr lang="et-EE" sz="1600" dirty="0"/>
                        <a:t>0..3</a:t>
                      </a:r>
                    </a:p>
                  </a:txBody>
                  <a:tcPr marL="91392" marR="91392" marT="45696" marB="45696"/>
                </a:tc>
                <a:extLst>
                  <a:ext uri="{0D108BD9-81ED-4DB2-BD59-A6C34878D82A}">
                    <a16:rowId xmlns:a16="http://schemas.microsoft.com/office/drawing/2014/main" val="3834157212"/>
                  </a:ext>
                </a:extLst>
              </a:tr>
            </a:tbl>
          </a:graphicData>
        </a:graphic>
      </p:graphicFrame>
      <p:graphicFrame>
        <p:nvGraphicFramePr>
          <p:cNvPr id="7" name="Tabel 6">
            <a:extLst>
              <a:ext uri="{FF2B5EF4-FFF2-40B4-BE49-F238E27FC236}">
                <a16:creationId xmlns:a16="http://schemas.microsoft.com/office/drawing/2014/main" id="{2AB7F3D6-72CD-90D0-6682-C2A831AF7DA0}"/>
              </a:ext>
            </a:extLst>
          </p:cNvPr>
          <p:cNvGraphicFramePr>
            <a:graphicFrameLocks noGrp="1"/>
          </p:cNvGraphicFramePr>
          <p:nvPr/>
        </p:nvGraphicFramePr>
        <p:xfrm>
          <a:off x="247022" y="2968727"/>
          <a:ext cx="3496754" cy="1279747"/>
        </p:xfrm>
        <a:graphic>
          <a:graphicData uri="http://schemas.openxmlformats.org/drawingml/2006/table">
            <a:tbl>
              <a:tblPr firstRow="1" bandRow="1">
                <a:tableStyleId>{5C22544A-7EE6-4342-B048-85BDC9FD1C3A}</a:tableStyleId>
              </a:tblPr>
              <a:tblGrid>
                <a:gridCol w="2033597">
                  <a:extLst>
                    <a:ext uri="{9D8B030D-6E8A-4147-A177-3AD203B41FA5}">
                      <a16:colId xmlns:a16="http://schemas.microsoft.com/office/drawing/2014/main" val="228080914"/>
                    </a:ext>
                  </a:extLst>
                </a:gridCol>
                <a:gridCol w="906857">
                  <a:extLst>
                    <a:ext uri="{9D8B030D-6E8A-4147-A177-3AD203B41FA5}">
                      <a16:colId xmlns:a16="http://schemas.microsoft.com/office/drawing/2014/main" val="2879724577"/>
                    </a:ext>
                  </a:extLst>
                </a:gridCol>
                <a:gridCol w="556300">
                  <a:extLst>
                    <a:ext uri="{9D8B030D-6E8A-4147-A177-3AD203B41FA5}">
                      <a16:colId xmlns:a16="http://schemas.microsoft.com/office/drawing/2014/main" val="1481458565"/>
                    </a:ext>
                  </a:extLst>
                </a:gridCol>
              </a:tblGrid>
              <a:tr h="700675">
                <a:tc>
                  <a:txBody>
                    <a:bodyPr/>
                    <a:lstStyle/>
                    <a:p>
                      <a:r>
                        <a:rPr lang="et-EE" sz="1800" b="0" dirty="0"/>
                        <a:t>Andmestiku kvaliteet</a:t>
                      </a:r>
                    </a:p>
                  </a:txBody>
                  <a:tcPr marL="91392" marR="91392" marT="45696" marB="45696"/>
                </a:tc>
                <a:tc>
                  <a:txBody>
                    <a:bodyPr/>
                    <a:lstStyle/>
                    <a:p>
                      <a:r>
                        <a:rPr lang="et-EE" sz="1200" b="0" dirty="0"/>
                        <a:t>Kriteerium</a:t>
                      </a:r>
                    </a:p>
                  </a:txBody>
                  <a:tcPr marL="91392" marR="91392" marT="45696" marB="45696"/>
                </a:tc>
                <a:tc>
                  <a:txBody>
                    <a:bodyPr/>
                    <a:lstStyle/>
                    <a:p>
                      <a:r>
                        <a:rPr lang="et-EE" sz="1200" b="0" dirty="0"/>
                        <a:t>Kaal</a:t>
                      </a:r>
                    </a:p>
                  </a:txBody>
                  <a:tcPr marL="91392" marR="91392" marT="45696" marB="45696"/>
                </a:tc>
                <a:extLst>
                  <a:ext uri="{0D108BD9-81ED-4DB2-BD59-A6C34878D82A}">
                    <a16:rowId xmlns:a16="http://schemas.microsoft.com/office/drawing/2014/main" val="2753460089"/>
                  </a:ext>
                </a:extLst>
              </a:tr>
              <a:tr h="578819">
                <a:tc>
                  <a:txBody>
                    <a:bodyPr/>
                    <a:lstStyle/>
                    <a:p>
                      <a:r>
                        <a:rPr lang="et-EE" sz="1600" dirty="0"/>
                        <a:t>Kvaliteedi kriteeriumid (7)</a:t>
                      </a:r>
                    </a:p>
                  </a:txBody>
                  <a:tcPr marL="91392" marR="91392" marT="45696" marB="45696"/>
                </a:tc>
                <a:tc>
                  <a:txBody>
                    <a:bodyPr/>
                    <a:lstStyle/>
                    <a:p>
                      <a:pPr algn="ctr"/>
                      <a:r>
                        <a:rPr lang="et-EE" sz="1600" dirty="0"/>
                        <a:t>0..3</a:t>
                      </a:r>
                    </a:p>
                  </a:txBody>
                  <a:tcPr marL="91392" marR="91392" marT="45696" marB="45696"/>
                </a:tc>
                <a:tc>
                  <a:txBody>
                    <a:bodyPr/>
                    <a:lstStyle/>
                    <a:p>
                      <a:pPr algn="ctr"/>
                      <a:r>
                        <a:rPr lang="et-EE" sz="1600" dirty="0"/>
                        <a:t>0..3</a:t>
                      </a:r>
                    </a:p>
                  </a:txBody>
                  <a:tcPr marL="91392" marR="91392" marT="45696" marB="45696"/>
                </a:tc>
                <a:extLst>
                  <a:ext uri="{0D108BD9-81ED-4DB2-BD59-A6C34878D82A}">
                    <a16:rowId xmlns:a16="http://schemas.microsoft.com/office/drawing/2014/main" val="3834157212"/>
                  </a:ext>
                </a:extLst>
              </a:tr>
            </a:tbl>
          </a:graphicData>
        </a:graphic>
      </p:graphicFrame>
      <p:graphicFrame>
        <p:nvGraphicFramePr>
          <p:cNvPr id="8" name="Tabel 7">
            <a:extLst>
              <a:ext uri="{FF2B5EF4-FFF2-40B4-BE49-F238E27FC236}">
                <a16:creationId xmlns:a16="http://schemas.microsoft.com/office/drawing/2014/main" id="{78CF3E1B-9C53-4E21-8188-13497EBECFD4}"/>
              </a:ext>
            </a:extLst>
          </p:cNvPr>
          <p:cNvGraphicFramePr>
            <a:graphicFrameLocks noGrp="1"/>
          </p:cNvGraphicFramePr>
          <p:nvPr>
            <p:extLst>
              <p:ext uri="{D42A27DB-BD31-4B8C-83A1-F6EECF244321}">
                <p14:modId xmlns:p14="http://schemas.microsoft.com/office/powerpoint/2010/main" val="2145834347"/>
              </p:ext>
            </p:extLst>
          </p:nvPr>
        </p:nvGraphicFramePr>
        <p:xfrm>
          <a:off x="247023" y="4991704"/>
          <a:ext cx="3496753" cy="1079490"/>
        </p:xfrm>
        <a:graphic>
          <a:graphicData uri="http://schemas.openxmlformats.org/drawingml/2006/table">
            <a:tbl>
              <a:tblPr firstRow="1" bandRow="1">
                <a:tableStyleId>{5C22544A-7EE6-4342-B048-85BDC9FD1C3A}</a:tableStyleId>
              </a:tblPr>
              <a:tblGrid>
                <a:gridCol w="3496753">
                  <a:extLst>
                    <a:ext uri="{9D8B030D-6E8A-4147-A177-3AD203B41FA5}">
                      <a16:colId xmlns:a16="http://schemas.microsoft.com/office/drawing/2014/main" val="228080914"/>
                    </a:ext>
                  </a:extLst>
                </a:gridCol>
              </a:tblGrid>
              <a:tr h="396034">
                <a:tc>
                  <a:txBody>
                    <a:bodyPr/>
                    <a:lstStyle/>
                    <a:p>
                      <a:r>
                        <a:rPr lang="et-EE" sz="1800" b="0" dirty="0"/>
                        <a:t>Ameti ootused teenusele</a:t>
                      </a:r>
                    </a:p>
                  </a:txBody>
                  <a:tcPr marL="91392" marR="91392" marT="45696" marB="45696"/>
                </a:tc>
                <a:extLst>
                  <a:ext uri="{0D108BD9-81ED-4DB2-BD59-A6C34878D82A}">
                    <a16:rowId xmlns:a16="http://schemas.microsoft.com/office/drawing/2014/main" val="2753460089"/>
                  </a:ext>
                </a:extLst>
              </a:tr>
              <a:tr h="341728">
                <a:tc>
                  <a:txBody>
                    <a:bodyPr/>
                    <a:lstStyle/>
                    <a:p>
                      <a:r>
                        <a:rPr lang="et-EE" sz="1600" b="0" dirty="0"/>
                        <a:t>Ameti strateegilised eesmärgid</a:t>
                      </a:r>
                      <a:endParaRPr lang="et-EE" sz="1600" dirty="0"/>
                    </a:p>
                  </a:txBody>
                  <a:tcPr marL="91392" marR="91392" marT="45696" marB="45696"/>
                </a:tc>
                <a:extLst>
                  <a:ext uri="{0D108BD9-81ED-4DB2-BD59-A6C34878D82A}">
                    <a16:rowId xmlns:a16="http://schemas.microsoft.com/office/drawing/2014/main" val="3834157212"/>
                  </a:ext>
                </a:extLst>
              </a:tr>
              <a:tr h="341728">
                <a:tc>
                  <a:txBody>
                    <a:bodyPr/>
                    <a:lstStyle/>
                    <a:p>
                      <a:r>
                        <a:rPr lang="et-EE" sz="1600" dirty="0"/>
                        <a:t>Teenuste eesmärgid</a:t>
                      </a:r>
                    </a:p>
                  </a:txBody>
                  <a:tcPr marL="91392" marR="91392" marT="45696" marB="45696"/>
                </a:tc>
                <a:extLst>
                  <a:ext uri="{0D108BD9-81ED-4DB2-BD59-A6C34878D82A}">
                    <a16:rowId xmlns:a16="http://schemas.microsoft.com/office/drawing/2014/main" val="553481854"/>
                  </a:ext>
                </a:extLst>
              </a:tr>
            </a:tbl>
          </a:graphicData>
        </a:graphic>
      </p:graphicFrame>
      <p:graphicFrame>
        <p:nvGraphicFramePr>
          <p:cNvPr id="9" name="Tabel 6">
            <a:extLst>
              <a:ext uri="{FF2B5EF4-FFF2-40B4-BE49-F238E27FC236}">
                <a16:creationId xmlns:a16="http://schemas.microsoft.com/office/drawing/2014/main" id="{AB8FB747-E85D-FA77-7415-FF13BCC77F56}"/>
              </a:ext>
            </a:extLst>
          </p:cNvPr>
          <p:cNvGraphicFramePr>
            <a:graphicFrameLocks noGrp="1"/>
          </p:cNvGraphicFramePr>
          <p:nvPr/>
        </p:nvGraphicFramePr>
        <p:xfrm>
          <a:off x="4268679" y="1600782"/>
          <a:ext cx="2693700" cy="2194306"/>
        </p:xfrm>
        <a:graphic>
          <a:graphicData uri="http://schemas.openxmlformats.org/drawingml/2006/table">
            <a:tbl>
              <a:tblPr firstRow="1" bandRow="1">
                <a:tableStyleId>{5C22544A-7EE6-4342-B048-85BDC9FD1C3A}</a:tableStyleId>
              </a:tblPr>
              <a:tblGrid>
                <a:gridCol w="2693700">
                  <a:extLst>
                    <a:ext uri="{9D8B030D-6E8A-4147-A177-3AD203B41FA5}">
                      <a16:colId xmlns:a16="http://schemas.microsoft.com/office/drawing/2014/main" val="228080914"/>
                    </a:ext>
                  </a:extLst>
                </a:gridCol>
              </a:tblGrid>
              <a:tr h="396034">
                <a:tc>
                  <a:txBody>
                    <a:bodyPr/>
                    <a:lstStyle/>
                    <a:p>
                      <a:r>
                        <a:rPr lang="et-EE" sz="1800" b="0" dirty="0"/>
                        <a:t>Kasutaja rahulolu</a:t>
                      </a:r>
                    </a:p>
                  </a:txBody>
                  <a:tcPr marL="91392" marR="91392" marT="45696" marB="45696"/>
                </a:tc>
                <a:extLst>
                  <a:ext uri="{0D108BD9-81ED-4DB2-BD59-A6C34878D82A}">
                    <a16:rowId xmlns:a16="http://schemas.microsoft.com/office/drawing/2014/main" val="2753460089"/>
                  </a:ext>
                </a:extLst>
              </a:tr>
              <a:tr h="1797384">
                <a:tc>
                  <a:txBody>
                    <a:bodyPr/>
                    <a:lstStyle/>
                    <a:p>
                      <a:r>
                        <a:rPr lang="et-EE" sz="1600" dirty="0"/>
                        <a:t>Lõppkasutajale suunatud andmeelemendid (näiteks):</a:t>
                      </a:r>
                    </a:p>
                    <a:p>
                      <a:pPr marL="342900" indent="-342900">
                        <a:buAutoNum type="arabicPeriod"/>
                      </a:pPr>
                      <a:r>
                        <a:rPr lang="et-EE" sz="1600" dirty="0"/>
                        <a:t>Kaupade nimetused ja kogused ladudes</a:t>
                      </a:r>
                    </a:p>
                    <a:p>
                      <a:pPr marL="342900" indent="-342900">
                        <a:buAutoNum type="arabicPeriod"/>
                      </a:pPr>
                      <a:r>
                        <a:rPr lang="et-EE" sz="1600" dirty="0"/>
                        <a:t>Kaupade omanikud</a:t>
                      </a:r>
                    </a:p>
                    <a:p>
                      <a:pPr marL="342900" indent="-342900">
                        <a:buAutoNum type="arabicPeriod"/>
                      </a:pPr>
                      <a:r>
                        <a:rPr lang="et-EE" sz="1600" b="1" dirty="0"/>
                        <a:t>Kaupade päritolu</a:t>
                      </a:r>
                    </a:p>
                    <a:p>
                      <a:pPr marL="342900" indent="-342900">
                        <a:buAutoNum type="arabicPeriod"/>
                      </a:pPr>
                      <a:r>
                        <a:rPr lang="et-EE" sz="1600" dirty="0"/>
                        <a:t>. . .</a:t>
                      </a:r>
                    </a:p>
                  </a:txBody>
                  <a:tcPr marL="91392" marR="91392" marT="45696" marB="45696"/>
                </a:tc>
                <a:extLst>
                  <a:ext uri="{0D108BD9-81ED-4DB2-BD59-A6C34878D82A}">
                    <a16:rowId xmlns:a16="http://schemas.microsoft.com/office/drawing/2014/main" val="3834157212"/>
                  </a:ext>
                </a:extLst>
              </a:tr>
            </a:tbl>
          </a:graphicData>
        </a:graphic>
      </p:graphicFrame>
      <p:graphicFrame>
        <p:nvGraphicFramePr>
          <p:cNvPr id="11" name="Tabel 6">
            <a:extLst>
              <a:ext uri="{FF2B5EF4-FFF2-40B4-BE49-F238E27FC236}">
                <a16:creationId xmlns:a16="http://schemas.microsoft.com/office/drawing/2014/main" id="{7C600C6E-39D4-08C1-2E22-4C182DA02551}"/>
              </a:ext>
            </a:extLst>
          </p:cNvPr>
          <p:cNvGraphicFramePr>
            <a:graphicFrameLocks noGrp="1"/>
          </p:cNvGraphicFramePr>
          <p:nvPr>
            <p:extLst>
              <p:ext uri="{D42A27DB-BD31-4B8C-83A1-F6EECF244321}">
                <p14:modId xmlns:p14="http://schemas.microsoft.com/office/powerpoint/2010/main" val="3976709419"/>
              </p:ext>
            </p:extLst>
          </p:nvPr>
        </p:nvGraphicFramePr>
        <p:xfrm>
          <a:off x="4268678" y="4072368"/>
          <a:ext cx="2693700" cy="2579109"/>
        </p:xfrm>
        <a:graphic>
          <a:graphicData uri="http://schemas.openxmlformats.org/drawingml/2006/table">
            <a:tbl>
              <a:tblPr firstRow="1" bandRow="1">
                <a:tableStyleId>{5C22544A-7EE6-4342-B048-85BDC9FD1C3A}</a:tableStyleId>
              </a:tblPr>
              <a:tblGrid>
                <a:gridCol w="2693700">
                  <a:extLst>
                    <a:ext uri="{9D8B030D-6E8A-4147-A177-3AD203B41FA5}">
                      <a16:colId xmlns:a16="http://schemas.microsoft.com/office/drawing/2014/main" val="228080914"/>
                    </a:ext>
                  </a:extLst>
                </a:gridCol>
              </a:tblGrid>
              <a:tr h="396034">
                <a:tc>
                  <a:txBody>
                    <a:bodyPr/>
                    <a:lstStyle/>
                    <a:p>
                      <a:r>
                        <a:rPr lang="et-EE" sz="1800" b="0" dirty="0"/>
                        <a:t>Mõju ametile</a:t>
                      </a:r>
                    </a:p>
                  </a:txBody>
                  <a:tcPr marL="91392" marR="91392" marT="45696" marB="45696"/>
                </a:tc>
                <a:extLst>
                  <a:ext uri="{0D108BD9-81ED-4DB2-BD59-A6C34878D82A}">
                    <a16:rowId xmlns:a16="http://schemas.microsoft.com/office/drawing/2014/main" val="2753460089"/>
                  </a:ext>
                </a:extLst>
              </a:tr>
              <a:tr h="341728">
                <a:tc>
                  <a:txBody>
                    <a:bodyPr/>
                    <a:lstStyle/>
                    <a:p>
                      <a:r>
                        <a:rPr lang="et-EE" sz="1600" dirty="0"/>
                        <a:t>Kasutamine ja ligipääsud</a:t>
                      </a:r>
                    </a:p>
                  </a:txBody>
                  <a:tcPr marL="91392" marR="91392" marT="45696" marB="45696"/>
                </a:tc>
                <a:extLst>
                  <a:ext uri="{0D108BD9-81ED-4DB2-BD59-A6C34878D82A}">
                    <a16:rowId xmlns:a16="http://schemas.microsoft.com/office/drawing/2014/main" val="3400914873"/>
                  </a:ext>
                </a:extLst>
              </a:tr>
              <a:tr h="578819">
                <a:tc>
                  <a:txBody>
                    <a:bodyPr/>
                    <a:lstStyle/>
                    <a:p>
                      <a:r>
                        <a:rPr lang="et-EE" sz="1600" dirty="0"/>
                        <a:t>Digitaliseerimine ja haldussuutlikkus</a:t>
                      </a:r>
                    </a:p>
                  </a:txBody>
                  <a:tcPr marL="91392" marR="91392" marT="45696" marB="45696"/>
                </a:tc>
                <a:extLst>
                  <a:ext uri="{0D108BD9-81ED-4DB2-BD59-A6C34878D82A}">
                    <a16:rowId xmlns:a16="http://schemas.microsoft.com/office/drawing/2014/main" val="1683113383"/>
                  </a:ext>
                </a:extLst>
              </a:tr>
              <a:tr h="341728">
                <a:tc>
                  <a:txBody>
                    <a:bodyPr/>
                    <a:lstStyle/>
                    <a:p>
                      <a:r>
                        <a:rPr lang="et-EE" sz="1600" dirty="0"/>
                        <a:t>Sotsiaal ja ühiskond</a:t>
                      </a:r>
                    </a:p>
                  </a:txBody>
                  <a:tcPr marL="91392" marR="91392" marT="45696" marB="45696"/>
                </a:tc>
                <a:extLst>
                  <a:ext uri="{0D108BD9-81ED-4DB2-BD59-A6C34878D82A}">
                    <a16:rowId xmlns:a16="http://schemas.microsoft.com/office/drawing/2014/main" val="3829905264"/>
                  </a:ext>
                </a:extLst>
              </a:tr>
              <a:tr h="341728">
                <a:tc>
                  <a:txBody>
                    <a:bodyPr/>
                    <a:lstStyle/>
                    <a:p>
                      <a:r>
                        <a:rPr lang="et-EE" sz="1600" dirty="0"/>
                        <a:t>Majandus ja keskkond</a:t>
                      </a:r>
                    </a:p>
                  </a:txBody>
                  <a:tcPr marL="91392" marR="91392" marT="45696" marB="45696"/>
                </a:tc>
                <a:extLst>
                  <a:ext uri="{0D108BD9-81ED-4DB2-BD59-A6C34878D82A}">
                    <a16:rowId xmlns:a16="http://schemas.microsoft.com/office/drawing/2014/main" val="128344211"/>
                  </a:ext>
                </a:extLst>
              </a:tr>
              <a:tr h="578819">
                <a:tc>
                  <a:txBody>
                    <a:bodyPr/>
                    <a:lstStyle/>
                    <a:p>
                      <a:r>
                        <a:rPr lang="et-EE" sz="1600" dirty="0"/>
                        <a:t>Ameti läbipaistvus ja vastutus</a:t>
                      </a:r>
                    </a:p>
                  </a:txBody>
                  <a:tcPr marL="91392" marR="91392" marT="45696" marB="45696"/>
                </a:tc>
                <a:extLst>
                  <a:ext uri="{0D108BD9-81ED-4DB2-BD59-A6C34878D82A}">
                    <a16:rowId xmlns:a16="http://schemas.microsoft.com/office/drawing/2014/main" val="991577084"/>
                  </a:ext>
                </a:extLst>
              </a:tr>
            </a:tbl>
          </a:graphicData>
        </a:graphic>
      </p:graphicFrame>
      <p:graphicFrame>
        <p:nvGraphicFramePr>
          <p:cNvPr id="12" name="Tabel 6">
            <a:extLst>
              <a:ext uri="{FF2B5EF4-FFF2-40B4-BE49-F238E27FC236}">
                <a16:creationId xmlns:a16="http://schemas.microsoft.com/office/drawing/2014/main" id="{16D87AAE-373D-59B7-7615-3DA6C4DD82D5}"/>
              </a:ext>
            </a:extLst>
          </p:cNvPr>
          <p:cNvGraphicFramePr>
            <a:graphicFrameLocks noGrp="1"/>
          </p:cNvGraphicFramePr>
          <p:nvPr/>
        </p:nvGraphicFramePr>
        <p:xfrm>
          <a:off x="7209400" y="1823009"/>
          <a:ext cx="3496753" cy="2779366"/>
        </p:xfrm>
        <a:graphic>
          <a:graphicData uri="http://schemas.openxmlformats.org/drawingml/2006/table">
            <a:tbl>
              <a:tblPr firstRow="1" bandRow="1">
                <a:tableStyleId>{5C22544A-7EE6-4342-B048-85BDC9FD1C3A}</a:tableStyleId>
              </a:tblPr>
              <a:tblGrid>
                <a:gridCol w="1970899">
                  <a:extLst>
                    <a:ext uri="{9D8B030D-6E8A-4147-A177-3AD203B41FA5}">
                      <a16:colId xmlns:a16="http://schemas.microsoft.com/office/drawing/2014/main" val="228080914"/>
                    </a:ext>
                  </a:extLst>
                </a:gridCol>
                <a:gridCol w="969554">
                  <a:extLst>
                    <a:ext uri="{9D8B030D-6E8A-4147-A177-3AD203B41FA5}">
                      <a16:colId xmlns:a16="http://schemas.microsoft.com/office/drawing/2014/main" val="2879724577"/>
                    </a:ext>
                  </a:extLst>
                </a:gridCol>
                <a:gridCol w="556300">
                  <a:extLst>
                    <a:ext uri="{9D8B030D-6E8A-4147-A177-3AD203B41FA5}">
                      <a16:colId xmlns:a16="http://schemas.microsoft.com/office/drawing/2014/main" val="1481458565"/>
                    </a:ext>
                  </a:extLst>
                </a:gridCol>
              </a:tblGrid>
              <a:tr h="700675">
                <a:tc>
                  <a:txBody>
                    <a:bodyPr/>
                    <a:lstStyle/>
                    <a:p>
                      <a:r>
                        <a:rPr lang="et-EE" sz="1800" b="0" dirty="0"/>
                        <a:t>Kasutaja soovib</a:t>
                      </a:r>
                    </a:p>
                  </a:txBody>
                  <a:tcPr marL="91392" marR="91392" marT="45696" marB="45696"/>
                </a:tc>
                <a:tc>
                  <a:txBody>
                    <a:bodyPr/>
                    <a:lstStyle/>
                    <a:p>
                      <a:r>
                        <a:rPr lang="et-EE" sz="1200" b="0" dirty="0"/>
                        <a:t>Kriteerium</a:t>
                      </a:r>
                    </a:p>
                  </a:txBody>
                  <a:tcPr marL="91392" marR="91392" marT="45696" marB="45696"/>
                </a:tc>
                <a:tc>
                  <a:txBody>
                    <a:bodyPr/>
                    <a:lstStyle/>
                    <a:p>
                      <a:r>
                        <a:rPr lang="et-EE" sz="1200" b="0" dirty="0"/>
                        <a:t>Kaal</a:t>
                      </a:r>
                    </a:p>
                  </a:txBody>
                  <a:tcPr marL="91392" marR="91392" marT="45696" marB="45696"/>
                </a:tc>
                <a:extLst>
                  <a:ext uri="{0D108BD9-81ED-4DB2-BD59-A6C34878D82A}">
                    <a16:rowId xmlns:a16="http://schemas.microsoft.com/office/drawing/2014/main" val="2753460089"/>
                  </a:ext>
                </a:extLst>
              </a:tr>
              <a:tr h="578819">
                <a:tc>
                  <a:txBody>
                    <a:bodyPr/>
                    <a:lstStyle/>
                    <a:p>
                      <a:r>
                        <a:rPr lang="et-EE" sz="1600" dirty="0"/>
                        <a:t>Kasutamise operatiivsus</a:t>
                      </a:r>
                    </a:p>
                  </a:txBody>
                  <a:tcPr marL="91392" marR="91392" marT="45696" marB="45696"/>
                </a:tc>
                <a:tc>
                  <a:txBody>
                    <a:bodyPr/>
                    <a:lstStyle/>
                    <a:p>
                      <a:pPr algn="ctr"/>
                      <a:r>
                        <a:rPr lang="et-EE" sz="1600" dirty="0"/>
                        <a:t>0..3</a:t>
                      </a:r>
                    </a:p>
                  </a:txBody>
                  <a:tcPr marL="91392" marR="91392" marT="45696" marB="45696"/>
                </a:tc>
                <a:tc>
                  <a:txBody>
                    <a:bodyPr/>
                    <a:lstStyle/>
                    <a:p>
                      <a:pPr algn="ctr"/>
                      <a:r>
                        <a:rPr lang="et-EE" sz="1600" dirty="0"/>
                        <a:t>0..3</a:t>
                      </a:r>
                    </a:p>
                  </a:txBody>
                  <a:tcPr marL="91392" marR="91392" marT="45696" marB="45696"/>
                </a:tc>
                <a:extLst>
                  <a:ext uri="{0D108BD9-81ED-4DB2-BD59-A6C34878D82A}">
                    <a16:rowId xmlns:a16="http://schemas.microsoft.com/office/drawing/2014/main" val="3834157212"/>
                  </a:ext>
                </a:extLst>
              </a:tr>
              <a:tr h="341728">
                <a:tc>
                  <a:txBody>
                    <a:bodyPr/>
                    <a:lstStyle/>
                    <a:p>
                      <a:r>
                        <a:rPr lang="et-EE" sz="1600" dirty="0"/>
                        <a:t>Atraktiivsus</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1775334338"/>
                  </a:ext>
                </a:extLst>
              </a:tr>
              <a:tr h="578819">
                <a:tc>
                  <a:txBody>
                    <a:bodyPr/>
                    <a:lstStyle/>
                    <a:p>
                      <a:r>
                        <a:rPr lang="et-EE" sz="1600" dirty="0"/>
                        <a:t>Iseteenindus ja oskuste kasv</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1350272960"/>
                  </a:ext>
                </a:extLst>
              </a:tr>
              <a:tr h="578819">
                <a:tc>
                  <a:txBody>
                    <a:bodyPr/>
                    <a:lstStyle/>
                    <a:p>
                      <a:r>
                        <a:rPr lang="et-EE" sz="1600" dirty="0"/>
                        <a:t>Laiema üldsuse huvi</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3475548245"/>
                  </a:ext>
                </a:extLst>
              </a:tr>
            </a:tbl>
          </a:graphicData>
        </a:graphic>
      </p:graphicFrame>
      <p:graphicFrame>
        <p:nvGraphicFramePr>
          <p:cNvPr id="13" name="Tabel 6">
            <a:extLst>
              <a:ext uri="{FF2B5EF4-FFF2-40B4-BE49-F238E27FC236}">
                <a16:creationId xmlns:a16="http://schemas.microsoft.com/office/drawing/2014/main" id="{109EB7CC-0111-FA53-20A6-9F41EBD2AFAE}"/>
              </a:ext>
            </a:extLst>
          </p:cNvPr>
          <p:cNvGraphicFramePr>
            <a:graphicFrameLocks noGrp="1"/>
          </p:cNvGraphicFramePr>
          <p:nvPr>
            <p:extLst>
              <p:ext uri="{D42A27DB-BD31-4B8C-83A1-F6EECF244321}">
                <p14:modId xmlns:p14="http://schemas.microsoft.com/office/powerpoint/2010/main" val="2666892736"/>
              </p:ext>
            </p:extLst>
          </p:nvPr>
        </p:nvGraphicFramePr>
        <p:xfrm>
          <a:off x="7209400" y="4356849"/>
          <a:ext cx="3496753" cy="2341765"/>
        </p:xfrm>
        <a:graphic>
          <a:graphicData uri="http://schemas.openxmlformats.org/drawingml/2006/table">
            <a:tbl>
              <a:tblPr firstRow="1" bandRow="1">
                <a:tableStyleId>{5C22544A-7EE6-4342-B048-85BDC9FD1C3A}</a:tableStyleId>
              </a:tblPr>
              <a:tblGrid>
                <a:gridCol w="1970899">
                  <a:extLst>
                    <a:ext uri="{9D8B030D-6E8A-4147-A177-3AD203B41FA5}">
                      <a16:colId xmlns:a16="http://schemas.microsoft.com/office/drawing/2014/main" val="228080914"/>
                    </a:ext>
                  </a:extLst>
                </a:gridCol>
                <a:gridCol w="969554">
                  <a:extLst>
                    <a:ext uri="{9D8B030D-6E8A-4147-A177-3AD203B41FA5}">
                      <a16:colId xmlns:a16="http://schemas.microsoft.com/office/drawing/2014/main" val="2879724577"/>
                    </a:ext>
                  </a:extLst>
                </a:gridCol>
                <a:gridCol w="556300">
                  <a:extLst>
                    <a:ext uri="{9D8B030D-6E8A-4147-A177-3AD203B41FA5}">
                      <a16:colId xmlns:a16="http://schemas.microsoft.com/office/drawing/2014/main" val="1481458565"/>
                    </a:ext>
                  </a:extLst>
                </a:gridCol>
              </a:tblGrid>
              <a:tr h="396034">
                <a:tc>
                  <a:txBody>
                    <a:bodyPr/>
                    <a:lstStyle/>
                    <a:p>
                      <a:r>
                        <a:rPr lang="et-EE" sz="1800" b="0" dirty="0"/>
                        <a:t>Amet soovib</a:t>
                      </a:r>
                    </a:p>
                  </a:txBody>
                  <a:tcPr marL="91392" marR="91392" marT="45696" marB="45696"/>
                </a:tc>
                <a:tc>
                  <a:txBody>
                    <a:bodyPr/>
                    <a:lstStyle/>
                    <a:p>
                      <a:r>
                        <a:rPr lang="et-EE" sz="1200" b="0" dirty="0"/>
                        <a:t>Kriteerium</a:t>
                      </a:r>
                    </a:p>
                  </a:txBody>
                  <a:tcPr marL="91392" marR="91392" marT="45696" marB="45696"/>
                </a:tc>
                <a:tc>
                  <a:txBody>
                    <a:bodyPr/>
                    <a:lstStyle/>
                    <a:p>
                      <a:r>
                        <a:rPr lang="et-EE" sz="1200" b="0" dirty="0"/>
                        <a:t>Kaal</a:t>
                      </a:r>
                    </a:p>
                  </a:txBody>
                  <a:tcPr marL="91392" marR="91392" marT="45696" marB="45696"/>
                </a:tc>
                <a:extLst>
                  <a:ext uri="{0D108BD9-81ED-4DB2-BD59-A6C34878D82A}">
                    <a16:rowId xmlns:a16="http://schemas.microsoft.com/office/drawing/2014/main" val="2753460089"/>
                  </a:ext>
                </a:extLst>
              </a:tr>
              <a:tr h="578819">
                <a:tc>
                  <a:txBody>
                    <a:bodyPr/>
                    <a:lstStyle/>
                    <a:p>
                      <a:r>
                        <a:rPr lang="et-EE" sz="1600" dirty="0"/>
                        <a:t>Kasutamise tõhusus</a:t>
                      </a:r>
                    </a:p>
                  </a:txBody>
                  <a:tcPr marL="91392" marR="91392" marT="45696" marB="45696"/>
                </a:tc>
                <a:tc>
                  <a:txBody>
                    <a:bodyPr/>
                    <a:lstStyle/>
                    <a:p>
                      <a:pPr algn="ctr"/>
                      <a:r>
                        <a:rPr lang="et-EE" sz="1600" dirty="0"/>
                        <a:t>0..3</a:t>
                      </a:r>
                    </a:p>
                  </a:txBody>
                  <a:tcPr marL="91392" marR="91392" marT="45696" marB="45696"/>
                </a:tc>
                <a:tc>
                  <a:txBody>
                    <a:bodyPr/>
                    <a:lstStyle/>
                    <a:p>
                      <a:pPr algn="ctr"/>
                      <a:r>
                        <a:rPr lang="et-EE" sz="1600" dirty="0"/>
                        <a:t>0..3</a:t>
                      </a:r>
                    </a:p>
                  </a:txBody>
                  <a:tcPr marL="91392" marR="91392" marT="45696" marB="45696"/>
                </a:tc>
                <a:extLst>
                  <a:ext uri="{0D108BD9-81ED-4DB2-BD59-A6C34878D82A}">
                    <a16:rowId xmlns:a16="http://schemas.microsoft.com/office/drawing/2014/main" val="3834157212"/>
                  </a:ext>
                </a:extLst>
              </a:tr>
              <a:tr h="341728">
                <a:tc>
                  <a:txBody>
                    <a:bodyPr/>
                    <a:lstStyle/>
                    <a:p>
                      <a:r>
                        <a:rPr lang="et-EE" sz="1600" dirty="0"/>
                        <a:t>Järjepidevus</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1775334338"/>
                  </a:ext>
                </a:extLst>
              </a:tr>
              <a:tr h="341728">
                <a:tc>
                  <a:txBody>
                    <a:bodyPr/>
                    <a:lstStyle/>
                    <a:p>
                      <a:r>
                        <a:rPr lang="et-EE" sz="1600" dirty="0"/>
                        <a:t>Korduvkasutus</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1350272960"/>
                  </a:ext>
                </a:extLst>
              </a:tr>
              <a:tr h="341728">
                <a:tc>
                  <a:txBody>
                    <a:bodyPr/>
                    <a:lstStyle/>
                    <a:p>
                      <a:r>
                        <a:rPr lang="et-EE" sz="1600" dirty="0"/>
                        <a:t>Riskide maandus</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3475548245"/>
                  </a:ext>
                </a:extLst>
              </a:tr>
              <a:tr h="341728">
                <a:tc>
                  <a:txBody>
                    <a:bodyPr/>
                    <a:lstStyle/>
                    <a:p>
                      <a:r>
                        <a:rPr lang="et-EE" sz="1600" dirty="0"/>
                        <a:t>Mõju strateegiale</a:t>
                      </a:r>
                    </a:p>
                  </a:txBody>
                  <a:tcPr marL="91392" marR="91392" marT="45696" marB="45696"/>
                </a:tc>
                <a:tc>
                  <a:txBody>
                    <a:bodyPr/>
                    <a:lstStyle/>
                    <a:p>
                      <a:pPr algn="ctr"/>
                      <a:endParaRPr lang="et-EE" sz="1600" dirty="0"/>
                    </a:p>
                  </a:txBody>
                  <a:tcPr marL="91392" marR="91392" marT="45696" marB="45696"/>
                </a:tc>
                <a:tc>
                  <a:txBody>
                    <a:bodyPr/>
                    <a:lstStyle/>
                    <a:p>
                      <a:pPr algn="ctr"/>
                      <a:endParaRPr lang="et-EE" sz="1600" dirty="0"/>
                    </a:p>
                  </a:txBody>
                  <a:tcPr marL="91392" marR="91392" marT="45696" marB="45696"/>
                </a:tc>
                <a:extLst>
                  <a:ext uri="{0D108BD9-81ED-4DB2-BD59-A6C34878D82A}">
                    <a16:rowId xmlns:a16="http://schemas.microsoft.com/office/drawing/2014/main" val="1691788105"/>
                  </a:ext>
                </a:extLst>
              </a:tr>
            </a:tbl>
          </a:graphicData>
        </a:graphic>
      </p:graphicFrame>
      <p:sp>
        <p:nvSpPr>
          <p:cNvPr id="15" name="Ristkülik 14">
            <a:extLst>
              <a:ext uri="{FF2B5EF4-FFF2-40B4-BE49-F238E27FC236}">
                <a16:creationId xmlns:a16="http://schemas.microsoft.com/office/drawing/2014/main" id="{304B2AD7-CD3B-01BC-44F5-0CE33DB6C35E}"/>
              </a:ext>
            </a:extLst>
          </p:cNvPr>
          <p:cNvSpPr/>
          <p:nvPr/>
        </p:nvSpPr>
        <p:spPr>
          <a:xfrm rot="16200000">
            <a:off x="9266614" y="3789194"/>
            <a:ext cx="4672947" cy="68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t>Andmestiku väärtuskoefitsient (0…100%)</a:t>
            </a:r>
          </a:p>
          <a:p>
            <a:pPr algn="ctr"/>
            <a:r>
              <a:rPr lang="et-EE" sz="1600" dirty="0"/>
              <a:t>Ettepanekud arendusteks ja investeeringuks</a:t>
            </a:r>
          </a:p>
        </p:txBody>
      </p:sp>
      <p:cxnSp>
        <p:nvCxnSpPr>
          <p:cNvPr id="17" name="Konnektor: nurkne 16">
            <a:extLst>
              <a:ext uri="{FF2B5EF4-FFF2-40B4-BE49-F238E27FC236}">
                <a16:creationId xmlns:a16="http://schemas.microsoft.com/office/drawing/2014/main" id="{4B80508C-4DB1-02E4-89CB-217B4669CD4F}"/>
              </a:ext>
            </a:extLst>
          </p:cNvPr>
          <p:cNvCxnSpPr>
            <a:cxnSpLocks/>
          </p:cNvCxnSpPr>
          <p:nvPr/>
        </p:nvCxnSpPr>
        <p:spPr>
          <a:xfrm flipV="1">
            <a:off x="3743776" y="2298626"/>
            <a:ext cx="524902" cy="160994"/>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Konnektor: nurkne 19">
            <a:extLst>
              <a:ext uri="{FF2B5EF4-FFF2-40B4-BE49-F238E27FC236}">
                <a16:creationId xmlns:a16="http://schemas.microsoft.com/office/drawing/2014/main" id="{894836BB-62E4-E741-EF2D-9C572EA44BE6}"/>
              </a:ext>
            </a:extLst>
          </p:cNvPr>
          <p:cNvCxnSpPr>
            <a:cxnSpLocks/>
            <a:stCxn id="7" idx="3"/>
            <a:endCxn id="9" idx="1"/>
          </p:cNvCxnSpPr>
          <p:nvPr/>
        </p:nvCxnSpPr>
        <p:spPr>
          <a:xfrm flipV="1">
            <a:off x="3743776" y="2697935"/>
            <a:ext cx="524903" cy="910665"/>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Konnektor: nurkne 22">
            <a:extLst>
              <a:ext uri="{FF2B5EF4-FFF2-40B4-BE49-F238E27FC236}">
                <a16:creationId xmlns:a16="http://schemas.microsoft.com/office/drawing/2014/main" id="{444FB533-4BA1-B9D6-23C8-0D14E07C1D29}"/>
              </a:ext>
            </a:extLst>
          </p:cNvPr>
          <p:cNvCxnSpPr>
            <a:cxnSpLocks/>
            <a:stCxn id="8" idx="3"/>
            <a:endCxn id="11" idx="1"/>
          </p:cNvCxnSpPr>
          <p:nvPr/>
        </p:nvCxnSpPr>
        <p:spPr>
          <a:xfrm flipV="1">
            <a:off x="3743776" y="5361922"/>
            <a:ext cx="524902" cy="169527"/>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Konnektor: nurkne 25">
            <a:extLst>
              <a:ext uri="{FF2B5EF4-FFF2-40B4-BE49-F238E27FC236}">
                <a16:creationId xmlns:a16="http://schemas.microsoft.com/office/drawing/2014/main" id="{7C386A60-5902-43F0-52CD-0525E49F9295}"/>
              </a:ext>
            </a:extLst>
          </p:cNvPr>
          <p:cNvCxnSpPr>
            <a:cxnSpLocks/>
            <a:stCxn id="9" idx="3"/>
            <a:endCxn id="12" idx="1"/>
          </p:cNvCxnSpPr>
          <p:nvPr/>
        </p:nvCxnSpPr>
        <p:spPr>
          <a:xfrm>
            <a:off x="6962379" y="2697935"/>
            <a:ext cx="247021" cy="514757"/>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Konnektor: nurkne 29">
            <a:extLst>
              <a:ext uri="{FF2B5EF4-FFF2-40B4-BE49-F238E27FC236}">
                <a16:creationId xmlns:a16="http://schemas.microsoft.com/office/drawing/2014/main" id="{1C45A94B-A973-25EC-EDF0-D2ACBB85F1CE}"/>
              </a:ext>
            </a:extLst>
          </p:cNvPr>
          <p:cNvCxnSpPr>
            <a:cxnSpLocks/>
            <a:stCxn id="11" idx="3"/>
            <a:endCxn id="13" idx="1"/>
          </p:cNvCxnSpPr>
          <p:nvPr/>
        </p:nvCxnSpPr>
        <p:spPr>
          <a:xfrm>
            <a:off x="6962378" y="5361922"/>
            <a:ext cx="247022" cy="165809"/>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Konnektor: nurkne 32">
            <a:extLst>
              <a:ext uri="{FF2B5EF4-FFF2-40B4-BE49-F238E27FC236}">
                <a16:creationId xmlns:a16="http://schemas.microsoft.com/office/drawing/2014/main" id="{C239DBF2-EB43-BF7D-7757-B5BFB6498878}"/>
              </a:ext>
            </a:extLst>
          </p:cNvPr>
          <p:cNvCxnSpPr>
            <a:cxnSpLocks/>
            <a:stCxn id="13" idx="3"/>
            <a:endCxn id="15" idx="0"/>
          </p:cNvCxnSpPr>
          <p:nvPr/>
        </p:nvCxnSpPr>
        <p:spPr>
          <a:xfrm flipV="1">
            <a:off x="10706153" y="4131085"/>
            <a:ext cx="555044" cy="1396646"/>
          </a:xfrm>
          <a:prstGeom prst="bentConnector5">
            <a:avLst>
              <a:gd name="adj1" fmla="val 41186"/>
              <a:gd name="adj2" fmla="val 140847"/>
              <a:gd name="adj3" fmla="val 5881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Konnektor: nurkne 36">
            <a:extLst>
              <a:ext uri="{FF2B5EF4-FFF2-40B4-BE49-F238E27FC236}">
                <a16:creationId xmlns:a16="http://schemas.microsoft.com/office/drawing/2014/main" id="{DB9195FB-8EFA-5891-C6B9-284D1D0705A5}"/>
              </a:ext>
            </a:extLst>
          </p:cNvPr>
          <p:cNvCxnSpPr>
            <a:cxnSpLocks/>
            <a:stCxn id="12" idx="3"/>
            <a:endCxn id="15" idx="0"/>
          </p:cNvCxnSpPr>
          <p:nvPr/>
        </p:nvCxnSpPr>
        <p:spPr>
          <a:xfrm>
            <a:off x="10706153" y="3212692"/>
            <a:ext cx="555044" cy="918393"/>
          </a:xfrm>
          <a:prstGeom prst="bentConnector5">
            <a:avLst>
              <a:gd name="adj1" fmla="val 41186"/>
              <a:gd name="adj2" fmla="val 176208"/>
              <a:gd name="adj3" fmla="val 58814"/>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itle 4">
            <a:extLst>
              <a:ext uri="{FF2B5EF4-FFF2-40B4-BE49-F238E27FC236}">
                <a16:creationId xmlns:a16="http://schemas.microsoft.com/office/drawing/2014/main" id="{4590BF1E-25EC-E2E2-2A7D-18DF416F0D9E}"/>
              </a:ext>
            </a:extLst>
          </p:cNvPr>
          <p:cNvSpPr txBox="1">
            <a:spLocks/>
          </p:cNvSpPr>
          <p:nvPr/>
        </p:nvSpPr>
        <p:spPr>
          <a:xfrm>
            <a:off x="247022" y="467798"/>
            <a:ext cx="10505139" cy="668131"/>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t-EE" b="1" i="0" u="none" strike="noStrike" kern="1200" cap="none" spc="0" normalizeH="0" baseline="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Andmestike väärtuse mudel </a:t>
            </a:r>
            <a:r>
              <a:rPr kumimoji="0" lang="et-EE" sz="2000" b="1" i="0" u="none" strike="noStrike" kern="1200" cap="none" spc="0" normalizeH="0" baseline="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(Olulisuse ja teostuse kaalutud suhe)</a:t>
            </a:r>
          </a:p>
        </p:txBody>
      </p:sp>
    </p:spTree>
    <p:extLst>
      <p:ext uri="{BB962C8B-B14F-4D97-AF65-F5344CB8AC3E}">
        <p14:creationId xmlns:p14="http://schemas.microsoft.com/office/powerpoint/2010/main" val="24295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94B7EA-C74C-1CB5-0EE9-227D5A84D7D3}"/>
              </a:ext>
            </a:extLst>
          </p:cNvPr>
          <p:cNvPicPr>
            <a:picLocks noChangeAspect="1"/>
          </p:cNvPicPr>
          <p:nvPr/>
        </p:nvPicPr>
        <p:blipFill>
          <a:blip r:embed="rId2"/>
          <a:stretch>
            <a:fillRect/>
          </a:stretch>
        </p:blipFill>
        <p:spPr>
          <a:xfrm>
            <a:off x="147622" y="209736"/>
            <a:ext cx="5519745" cy="4380665"/>
          </a:xfrm>
          <a:prstGeom prst="rect">
            <a:avLst/>
          </a:prstGeom>
        </p:spPr>
      </p:pic>
      <p:pic>
        <p:nvPicPr>
          <p:cNvPr id="8" name="Picture 7">
            <a:extLst>
              <a:ext uri="{FF2B5EF4-FFF2-40B4-BE49-F238E27FC236}">
                <a16:creationId xmlns:a16="http://schemas.microsoft.com/office/drawing/2014/main" id="{7B586529-728F-4C04-9302-D955DDC51C1B}"/>
              </a:ext>
            </a:extLst>
          </p:cNvPr>
          <p:cNvPicPr>
            <a:picLocks noChangeAspect="1"/>
          </p:cNvPicPr>
          <p:nvPr/>
        </p:nvPicPr>
        <p:blipFill>
          <a:blip r:embed="rId3"/>
          <a:stretch>
            <a:fillRect/>
          </a:stretch>
        </p:blipFill>
        <p:spPr>
          <a:xfrm>
            <a:off x="6247712" y="2249960"/>
            <a:ext cx="5233929" cy="4241842"/>
          </a:xfrm>
          <a:prstGeom prst="rect">
            <a:avLst/>
          </a:prstGeom>
        </p:spPr>
      </p:pic>
      <p:sp>
        <p:nvSpPr>
          <p:cNvPr id="2" name="Title 4">
            <a:extLst>
              <a:ext uri="{FF2B5EF4-FFF2-40B4-BE49-F238E27FC236}">
                <a16:creationId xmlns:a16="http://schemas.microsoft.com/office/drawing/2014/main" id="{1F94EE62-E9A2-CFA4-7C63-0B0E73C31265}"/>
              </a:ext>
            </a:extLst>
          </p:cNvPr>
          <p:cNvSpPr txBox="1">
            <a:spLocks/>
          </p:cNvSpPr>
          <p:nvPr/>
        </p:nvSpPr>
        <p:spPr>
          <a:xfrm>
            <a:off x="5794049" y="509172"/>
            <a:ext cx="5719077" cy="668131"/>
          </a:xfrm>
          <a:prstGeom prst="rect">
            <a:avLst/>
          </a:prstGeom>
        </p:spPr>
        <p:txBody>
          <a:bodyPr vert="horz" lIns="91440" tIns="45720" rIns="91440" bIns="45720" rtlCol="0" anchor="ctr">
            <a:normAutofit fontScale="92500"/>
          </a:bodyPr>
          <a:lstStyle>
            <a:lvl1pPr algn="l"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et-EE" sz="2600" b="1" i="0" u="none" strike="noStrike" kern="1200" cap="none" spc="0" normalizeH="0" baseline="0" noProof="0" dirty="0">
                <a:ln>
                  <a:noFill/>
                </a:ln>
                <a:solidFill>
                  <a:srgbClr val="003A93"/>
                </a:solidFill>
                <a:effectLst/>
                <a:uLnTx/>
                <a:uFillTx/>
                <a:latin typeface="Roboto" panose="02000000000000000000" pitchFamily="2" charset="0"/>
                <a:ea typeface="Roboto" panose="02000000000000000000" pitchFamily="2" charset="0"/>
                <a:cs typeface="Roboto" panose="02000000000000000000" pitchFamily="2" charset="0"/>
              </a:rPr>
              <a:t>Andmeobjekti väärtuse visualiseerimine</a:t>
            </a:r>
            <a:endParaRPr kumimoji="0" lang="en-EE" sz="4000" b="1" i="0" u="none" strike="noStrike" kern="1200" cap="none" spc="0" normalizeH="0" baseline="0" noProof="0" dirty="0">
              <a:ln>
                <a:noFill/>
              </a:ln>
              <a:solidFill>
                <a:srgbClr val="003A94"/>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9831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inumbri kohatäide 3">
            <a:extLst>
              <a:ext uri="{FF2B5EF4-FFF2-40B4-BE49-F238E27FC236}">
                <a16:creationId xmlns:a16="http://schemas.microsoft.com/office/drawing/2014/main" id="{69468DBC-C0BB-D791-D8EC-D0DFC2E88C3F}"/>
              </a:ext>
            </a:extLst>
          </p:cNvPr>
          <p:cNvSpPr>
            <a:spLocks noGrp="1"/>
          </p:cNvSpPr>
          <p:nvPr>
            <p:ph type="sldNum" sz="quarter" idx="12"/>
          </p:nvPr>
        </p:nvSpPr>
        <p:spPr/>
        <p:txBody>
          <a:bodyPr/>
          <a:lstStyle/>
          <a:p>
            <a:fld id="{55D3455C-CC93-40B7-810A-2FD3F67FB7F7}" type="slidenum">
              <a:rPr lang="et-EE" smtClean="0">
                <a:solidFill>
                  <a:prstClr val="black">
                    <a:lumMod val="65000"/>
                    <a:lumOff val="35000"/>
                  </a:prstClr>
                </a:solidFill>
              </a:rPr>
              <a:pPr/>
              <a:t>16</a:t>
            </a:fld>
            <a:endParaRPr lang="et-EE" dirty="0">
              <a:solidFill>
                <a:prstClr val="black">
                  <a:lumMod val="65000"/>
                  <a:lumOff val="35000"/>
                </a:prstClr>
              </a:solidFill>
            </a:endParaRPr>
          </a:p>
        </p:txBody>
      </p:sp>
      <p:sp>
        <p:nvSpPr>
          <p:cNvPr id="6" name="Ristkülik 5">
            <a:extLst>
              <a:ext uri="{FF2B5EF4-FFF2-40B4-BE49-F238E27FC236}">
                <a16:creationId xmlns:a16="http://schemas.microsoft.com/office/drawing/2014/main" id="{E64006CA-45D0-7464-3C32-3005F77BE8E3}"/>
              </a:ext>
            </a:extLst>
          </p:cNvPr>
          <p:cNvSpPr/>
          <p:nvPr/>
        </p:nvSpPr>
        <p:spPr>
          <a:xfrm>
            <a:off x="669609" y="2064403"/>
            <a:ext cx="5308627" cy="1098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799" dirty="0"/>
              <a:t>75 – 100 % Oluline ja ressursimahukas</a:t>
            </a:r>
          </a:p>
        </p:txBody>
      </p:sp>
      <p:sp>
        <p:nvSpPr>
          <p:cNvPr id="7" name="Ristkülik 6">
            <a:extLst>
              <a:ext uri="{FF2B5EF4-FFF2-40B4-BE49-F238E27FC236}">
                <a16:creationId xmlns:a16="http://schemas.microsoft.com/office/drawing/2014/main" id="{551ABD1F-B29E-320F-71F5-9D81EF0DAA0A}"/>
              </a:ext>
            </a:extLst>
          </p:cNvPr>
          <p:cNvSpPr/>
          <p:nvPr/>
        </p:nvSpPr>
        <p:spPr>
          <a:xfrm>
            <a:off x="669611" y="3252923"/>
            <a:ext cx="5308627" cy="10983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799" dirty="0">
                <a:solidFill>
                  <a:sysClr val="windowText" lastClr="000000"/>
                </a:solidFill>
              </a:rPr>
              <a:t>50 -75 % optimeeritud raudvara (põhifookus)</a:t>
            </a:r>
          </a:p>
        </p:txBody>
      </p:sp>
      <p:sp>
        <p:nvSpPr>
          <p:cNvPr id="8" name="Ristkülik 7">
            <a:extLst>
              <a:ext uri="{FF2B5EF4-FFF2-40B4-BE49-F238E27FC236}">
                <a16:creationId xmlns:a16="http://schemas.microsoft.com/office/drawing/2014/main" id="{DE33F185-7E3F-C572-0728-0E7727CE2F79}"/>
              </a:ext>
            </a:extLst>
          </p:cNvPr>
          <p:cNvSpPr/>
          <p:nvPr/>
        </p:nvSpPr>
        <p:spPr>
          <a:xfrm>
            <a:off x="669613" y="4441443"/>
            <a:ext cx="5308627" cy="10983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799" dirty="0"/>
              <a:t>0 – 50 % Kriitilised mahajääjad või väheolulised süsteemid</a:t>
            </a:r>
          </a:p>
        </p:txBody>
      </p:sp>
      <p:sp>
        <p:nvSpPr>
          <p:cNvPr id="9" name="Ristkülik 8">
            <a:extLst>
              <a:ext uri="{FF2B5EF4-FFF2-40B4-BE49-F238E27FC236}">
                <a16:creationId xmlns:a16="http://schemas.microsoft.com/office/drawing/2014/main" id="{380BDCC7-BA26-6931-2416-A2156E00B896}"/>
              </a:ext>
            </a:extLst>
          </p:cNvPr>
          <p:cNvSpPr/>
          <p:nvPr/>
        </p:nvSpPr>
        <p:spPr>
          <a:xfrm>
            <a:off x="6363930" y="2064403"/>
            <a:ext cx="1526001" cy="3475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solidFill>
                  <a:schemeClr val="tx1"/>
                </a:solidFill>
              </a:rPr>
              <a:t>Andme-elemendid*</a:t>
            </a:r>
          </a:p>
          <a:p>
            <a:pPr algn="ctr"/>
            <a:r>
              <a:rPr lang="et-EE" sz="1600" dirty="0">
                <a:solidFill>
                  <a:schemeClr val="tx1"/>
                </a:solidFill>
              </a:rPr>
              <a:t>ehk</a:t>
            </a:r>
          </a:p>
          <a:p>
            <a:pPr algn="ctr"/>
            <a:r>
              <a:rPr lang="et-EE" sz="1600" dirty="0">
                <a:solidFill>
                  <a:schemeClr val="tx1"/>
                </a:solidFill>
              </a:rPr>
              <a:t>(strateegilised mõõdikud)</a:t>
            </a:r>
          </a:p>
        </p:txBody>
      </p:sp>
      <p:sp>
        <p:nvSpPr>
          <p:cNvPr id="12" name="Ristkülik 11">
            <a:extLst>
              <a:ext uri="{FF2B5EF4-FFF2-40B4-BE49-F238E27FC236}">
                <a16:creationId xmlns:a16="http://schemas.microsoft.com/office/drawing/2014/main" id="{B6CA4A7F-7594-EB08-45F3-F9D8EE501AC9}"/>
              </a:ext>
            </a:extLst>
          </p:cNvPr>
          <p:cNvSpPr/>
          <p:nvPr/>
        </p:nvSpPr>
        <p:spPr>
          <a:xfrm>
            <a:off x="8275620" y="2039249"/>
            <a:ext cx="1526001" cy="3475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799" dirty="0">
                <a:solidFill>
                  <a:schemeClr val="tx1"/>
                </a:solidFill>
              </a:rPr>
              <a:t>Olulisuse aspektid</a:t>
            </a:r>
          </a:p>
          <a:p>
            <a:pPr algn="ctr"/>
            <a:r>
              <a:rPr lang="et-EE" sz="1799" dirty="0">
                <a:solidFill>
                  <a:schemeClr val="tx1"/>
                </a:solidFill>
              </a:rPr>
              <a:t>(tulu)</a:t>
            </a:r>
          </a:p>
        </p:txBody>
      </p:sp>
      <p:sp>
        <p:nvSpPr>
          <p:cNvPr id="13" name="Ristkülik 12">
            <a:extLst>
              <a:ext uri="{FF2B5EF4-FFF2-40B4-BE49-F238E27FC236}">
                <a16:creationId xmlns:a16="http://schemas.microsoft.com/office/drawing/2014/main" id="{E931FE1E-90B5-EAE8-1D12-A02C0E0805C0}"/>
              </a:ext>
            </a:extLst>
          </p:cNvPr>
          <p:cNvSpPr/>
          <p:nvPr/>
        </p:nvSpPr>
        <p:spPr>
          <a:xfrm>
            <a:off x="10187310" y="2014095"/>
            <a:ext cx="1526001" cy="34754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799" dirty="0">
                <a:solidFill>
                  <a:schemeClr val="tx1"/>
                </a:solidFill>
              </a:rPr>
              <a:t>Probleemid</a:t>
            </a:r>
          </a:p>
          <a:p>
            <a:pPr algn="ctr"/>
            <a:r>
              <a:rPr lang="et-EE" sz="1799" dirty="0">
                <a:solidFill>
                  <a:schemeClr val="tx1"/>
                </a:solidFill>
              </a:rPr>
              <a:t>(kulu)</a:t>
            </a:r>
          </a:p>
        </p:txBody>
      </p:sp>
      <p:cxnSp>
        <p:nvCxnSpPr>
          <p:cNvPr id="15" name="Sirgkonnektor 14">
            <a:extLst>
              <a:ext uri="{FF2B5EF4-FFF2-40B4-BE49-F238E27FC236}">
                <a16:creationId xmlns:a16="http://schemas.microsoft.com/office/drawing/2014/main" id="{6E044632-A3E2-B7C7-1E25-086420BAC3A0}"/>
              </a:ext>
            </a:extLst>
          </p:cNvPr>
          <p:cNvCxnSpPr/>
          <p:nvPr/>
        </p:nvCxnSpPr>
        <p:spPr>
          <a:xfrm>
            <a:off x="5978241" y="3093615"/>
            <a:ext cx="58708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irgkonnektor 15">
            <a:extLst>
              <a:ext uri="{FF2B5EF4-FFF2-40B4-BE49-F238E27FC236}">
                <a16:creationId xmlns:a16="http://schemas.microsoft.com/office/drawing/2014/main" id="{9CAFA6D9-CA47-E44E-E6E7-D03EA1853F4B}"/>
              </a:ext>
            </a:extLst>
          </p:cNvPr>
          <p:cNvCxnSpPr/>
          <p:nvPr/>
        </p:nvCxnSpPr>
        <p:spPr>
          <a:xfrm>
            <a:off x="5978241" y="4473582"/>
            <a:ext cx="587085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09A24E7-0F0A-60B0-DDC4-FD79F3C03D26}"/>
              </a:ext>
            </a:extLst>
          </p:cNvPr>
          <p:cNvSpPr txBox="1"/>
          <p:nvPr/>
        </p:nvSpPr>
        <p:spPr>
          <a:xfrm>
            <a:off x="596074" y="5936454"/>
            <a:ext cx="9682651" cy="369204"/>
          </a:xfrm>
          <a:prstGeom prst="rect">
            <a:avLst/>
          </a:prstGeom>
          <a:noFill/>
        </p:spPr>
        <p:txBody>
          <a:bodyPr wrap="none" rtlCol="0">
            <a:spAutoFit/>
          </a:bodyPr>
          <a:lstStyle/>
          <a:p>
            <a:r>
              <a:rPr lang="et-EE" sz="1799" dirty="0">
                <a:solidFill>
                  <a:schemeClr val="bg1"/>
                </a:solidFill>
              </a:rPr>
              <a:t>*Me otsime milliste andmeelementide olemasolu ja kvaliteet mõjutab enim kogu </a:t>
            </a:r>
            <a:r>
              <a:rPr lang="et-EE" sz="1799" dirty="0" err="1">
                <a:solidFill>
                  <a:schemeClr val="bg1"/>
                </a:solidFill>
              </a:rPr>
              <a:t>orgaisatsiooni</a:t>
            </a:r>
            <a:r>
              <a:rPr lang="et-EE" sz="1799" dirty="0">
                <a:solidFill>
                  <a:schemeClr val="bg1"/>
                </a:solidFill>
              </a:rPr>
              <a:t> tööd?</a:t>
            </a:r>
          </a:p>
        </p:txBody>
      </p:sp>
      <p:sp>
        <p:nvSpPr>
          <p:cNvPr id="3" name="Title 4">
            <a:extLst>
              <a:ext uri="{FF2B5EF4-FFF2-40B4-BE49-F238E27FC236}">
                <a16:creationId xmlns:a16="http://schemas.microsoft.com/office/drawing/2014/main" id="{A135FCED-B8B8-F05B-0FAC-DF4F28D90FD5}"/>
              </a:ext>
            </a:extLst>
          </p:cNvPr>
          <p:cNvSpPr txBox="1">
            <a:spLocks/>
          </p:cNvSpPr>
          <p:nvPr/>
        </p:nvSpPr>
        <p:spPr>
          <a:xfrm>
            <a:off x="0" y="722358"/>
            <a:ext cx="8496877" cy="668131"/>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et-EE"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Strateegilised mõõdikud ehk andmepõhine juhtimine</a:t>
            </a:r>
            <a:endParaRPr kumimoji="0" lang="en-EE"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8598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stkülik 22">
            <a:extLst>
              <a:ext uri="{FF2B5EF4-FFF2-40B4-BE49-F238E27FC236}">
                <a16:creationId xmlns:a16="http://schemas.microsoft.com/office/drawing/2014/main" id="{8E85541A-71FB-141C-2ABB-FE4D8143189C}"/>
              </a:ext>
            </a:extLst>
          </p:cNvPr>
          <p:cNvSpPr/>
          <p:nvPr/>
        </p:nvSpPr>
        <p:spPr>
          <a:xfrm>
            <a:off x="1051894" y="1623059"/>
            <a:ext cx="1842052" cy="993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Osapool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(RR)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istkülik 23">
            <a:extLst>
              <a:ext uri="{FF2B5EF4-FFF2-40B4-BE49-F238E27FC236}">
                <a16:creationId xmlns:a16="http://schemas.microsoft.com/office/drawing/2014/main" id="{132C9838-9861-C665-6812-28BBBA0795D0}"/>
              </a:ext>
            </a:extLst>
          </p:cNvPr>
          <p:cNvSpPr/>
          <p:nvPr/>
        </p:nvSpPr>
        <p:spPr>
          <a:xfrm>
            <a:off x="4010440" y="741790"/>
            <a:ext cx="1431235"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Vara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(KR)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Konnektor: nurkne 24">
            <a:extLst>
              <a:ext uri="{FF2B5EF4-FFF2-40B4-BE49-F238E27FC236}">
                <a16:creationId xmlns:a16="http://schemas.microsoft.com/office/drawing/2014/main" id="{E6B3F2B8-B3B2-C032-C400-688FC3FE9E84}"/>
              </a:ext>
            </a:extLst>
          </p:cNvPr>
          <p:cNvCxnSpPr>
            <a:cxnSpLocks/>
            <a:stCxn id="23" idx="0"/>
            <a:endCxn id="24" idx="1"/>
          </p:cNvCxnSpPr>
          <p:nvPr/>
        </p:nvCxnSpPr>
        <p:spPr>
          <a:xfrm rot="5400000" flipH="1" flipV="1">
            <a:off x="2715042" y="327661"/>
            <a:ext cx="553277" cy="2037520"/>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istkülik 25">
            <a:extLst>
              <a:ext uri="{FF2B5EF4-FFF2-40B4-BE49-F238E27FC236}">
                <a16:creationId xmlns:a16="http://schemas.microsoft.com/office/drawing/2014/main" id="{311461A5-1612-DEA6-87F2-5A30E8BE39BE}"/>
              </a:ext>
            </a:extLst>
          </p:cNvPr>
          <p:cNvSpPr/>
          <p:nvPr/>
        </p:nvSpPr>
        <p:spPr>
          <a:xfrm>
            <a:off x="6558171" y="1520356"/>
            <a:ext cx="1689652"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Leping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7" name="Konnektor: nurkne 26">
            <a:extLst>
              <a:ext uri="{FF2B5EF4-FFF2-40B4-BE49-F238E27FC236}">
                <a16:creationId xmlns:a16="http://schemas.microsoft.com/office/drawing/2014/main" id="{F310F7E9-BDD2-898D-F486-B9005DAD67C9}"/>
              </a:ext>
            </a:extLst>
          </p:cNvPr>
          <p:cNvCxnSpPr>
            <a:cxnSpLocks/>
            <a:stCxn id="26" idx="0"/>
            <a:endCxn id="24" idx="3"/>
          </p:cNvCxnSpPr>
          <p:nvPr/>
        </p:nvCxnSpPr>
        <p:spPr>
          <a:xfrm rot="16200000" flipV="1">
            <a:off x="6197049" y="314408"/>
            <a:ext cx="450574" cy="1961322"/>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istkülik 27">
            <a:extLst>
              <a:ext uri="{FF2B5EF4-FFF2-40B4-BE49-F238E27FC236}">
                <a16:creationId xmlns:a16="http://schemas.microsoft.com/office/drawing/2014/main" id="{F9407282-4FBF-72B8-02EF-1214E1218A6F}"/>
              </a:ext>
            </a:extLst>
          </p:cNvPr>
          <p:cNvSpPr/>
          <p:nvPr/>
        </p:nvSpPr>
        <p:spPr>
          <a:xfrm>
            <a:off x="3874606" y="3372347"/>
            <a:ext cx="1861931"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Teenus / Toode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istkülik 28">
            <a:extLst>
              <a:ext uri="{FF2B5EF4-FFF2-40B4-BE49-F238E27FC236}">
                <a16:creationId xmlns:a16="http://schemas.microsoft.com/office/drawing/2014/main" id="{827D7823-A21A-0618-87E4-7722690AA1E4}"/>
              </a:ext>
            </a:extLst>
          </p:cNvPr>
          <p:cNvSpPr/>
          <p:nvPr/>
        </p:nvSpPr>
        <p:spPr>
          <a:xfrm>
            <a:off x="6876223" y="3372346"/>
            <a:ext cx="1861931"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Sündmus / Tehing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irge noolkonnektor 29">
            <a:extLst>
              <a:ext uri="{FF2B5EF4-FFF2-40B4-BE49-F238E27FC236}">
                <a16:creationId xmlns:a16="http://schemas.microsoft.com/office/drawing/2014/main" id="{67A64CB1-A0F0-EA9D-E8BB-CBB6C9DEC493}"/>
              </a:ext>
            </a:extLst>
          </p:cNvPr>
          <p:cNvCxnSpPr>
            <a:cxnSpLocks/>
            <a:endCxn id="26" idx="1"/>
          </p:cNvCxnSpPr>
          <p:nvPr/>
        </p:nvCxnSpPr>
        <p:spPr>
          <a:xfrm>
            <a:off x="2893945" y="1848348"/>
            <a:ext cx="366422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Konnektor: nurkne 30">
            <a:extLst>
              <a:ext uri="{FF2B5EF4-FFF2-40B4-BE49-F238E27FC236}">
                <a16:creationId xmlns:a16="http://schemas.microsoft.com/office/drawing/2014/main" id="{BF818E6C-4E0F-C9E0-CD98-4F3D1D8CF422}"/>
              </a:ext>
            </a:extLst>
          </p:cNvPr>
          <p:cNvCxnSpPr>
            <a:cxnSpLocks/>
            <a:stCxn id="28" idx="0"/>
            <a:endCxn id="26" idx="2"/>
          </p:cNvCxnSpPr>
          <p:nvPr/>
        </p:nvCxnSpPr>
        <p:spPr>
          <a:xfrm rot="5400000" flipH="1" flipV="1">
            <a:off x="5506280" y="1475631"/>
            <a:ext cx="1196008" cy="2597425"/>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Konnektor: nurkne 31">
            <a:extLst>
              <a:ext uri="{FF2B5EF4-FFF2-40B4-BE49-F238E27FC236}">
                <a16:creationId xmlns:a16="http://schemas.microsoft.com/office/drawing/2014/main" id="{CBAF4171-664E-882C-000D-592B5BE9A0D4}"/>
              </a:ext>
            </a:extLst>
          </p:cNvPr>
          <p:cNvCxnSpPr>
            <a:cxnSpLocks/>
            <a:stCxn id="29" idx="0"/>
          </p:cNvCxnSpPr>
          <p:nvPr/>
        </p:nvCxnSpPr>
        <p:spPr>
          <a:xfrm rot="16200000" flipV="1">
            <a:off x="4916560" y="481717"/>
            <a:ext cx="868014" cy="4913244"/>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istkülik 32">
            <a:extLst>
              <a:ext uri="{FF2B5EF4-FFF2-40B4-BE49-F238E27FC236}">
                <a16:creationId xmlns:a16="http://schemas.microsoft.com/office/drawing/2014/main" id="{A8EAE364-E9EB-53AB-38EC-C3614BFE027B}"/>
              </a:ext>
            </a:extLst>
          </p:cNvPr>
          <p:cNvSpPr/>
          <p:nvPr/>
        </p:nvSpPr>
        <p:spPr>
          <a:xfrm>
            <a:off x="9520032" y="2282355"/>
            <a:ext cx="1431235"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Finantskanne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Konnektor: nurkne 33">
            <a:extLst>
              <a:ext uri="{FF2B5EF4-FFF2-40B4-BE49-F238E27FC236}">
                <a16:creationId xmlns:a16="http://schemas.microsoft.com/office/drawing/2014/main" id="{9309BD08-BEEA-997F-2BA8-06BF935230A2}"/>
              </a:ext>
            </a:extLst>
          </p:cNvPr>
          <p:cNvCxnSpPr>
            <a:cxnSpLocks/>
            <a:stCxn id="33" idx="0"/>
            <a:endCxn id="26" idx="3"/>
          </p:cNvCxnSpPr>
          <p:nvPr/>
        </p:nvCxnSpPr>
        <p:spPr>
          <a:xfrm rot="16200000" flipV="1">
            <a:off x="9024734" y="1071438"/>
            <a:ext cx="434007" cy="1987827"/>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Konnektor: nurkne 34">
            <a:extLst>
              <a:ext uri="{FF2B5EF4-FFF2-40B4-BE49-F238E27FC236}">
                <a16:creationId xmlns:a16="http://schemas.microsoft.com/office/drawing/2014/main" id="{6D0D4981-499B-C6D6-4CA9-8CF089419060}"/>
              </a:ext>
            </a:extLst>
          </p:cNvPr>
          <p:cNvCxnSpPr>
            <a:cxnSpLocks/>
            <a:stCxn id="33" idx="2"/>
          </p:cNvCxnSpPr>
          <p:nvPr/>
        </p:nvCxnSpPr>
        <p:spPr>
          <a:xfrm rot="5400000">
            <a:off x="9105904" y="2570592"/>
            <a:ext cx="762000" cy="1497493"/>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istkülik 35">
            <a:extLst>
              <a:ext uri="{FF2B5EF4-FFF2-40B4-BE49-F238E27FC236}">
                <a16:creationId xmlns:a16="http://schemas.microsoft.com/office/drawing/2014/main" id="{A77446FC-CAFA-9523-A736-CEA8CC8A7A9A}"/>
              </a:ext>
            </a:extLst>
          </p:cNvPr>
          <p:cNvSpPr/>
          <p:nvPr/>
        </p:nvSpPr>
        <p:spPr>
          <a:xfrm>
            <a:off x="3874606" y="4697564"/>
            <a:ext cx="1861931"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Organisatsioon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(ÄR)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istkülik 36">
            <a:extLst>
              <a:ext uri="{FF2B5EF4-FFF2-40B4-BE49-F238E27FC236}">
                <a16:creationId xmlns:a16="http://schemas.microsoft.com/office/drawing/2014/main" id="{CBF01B8A-DFF0-FFA4-0ABA-09D45BC4D4B6}"/>
              </a:ext>
            </a:extLst>
          </p:cNvPr>
          <p:cNvSpPr/>
          <p:nvPr/>
        </p:nvSpPr>
        <p:spPr>
          <a:xfrm>
            <a:off x="1462710" y="5353546"/>
            <a:ext cx="1431235" cy="11131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Asukoht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(ADS)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irge noolkonnektor 37">
            <a:extLst>
              <a:ext uri="{FF2B5EF4-FFF2-40B4-BE49-F238E27FC236}">
                <a16:creationId xmlns:a16="http://schemas.microsoft.com/office/drawing/2014/main" id="{6CA53BA6-C4BF-E58A-3588-FCDACBF8401B}"/>
              </a:ext>
            </a:extLst>
          </p:cNvPr>
          <p:cNvCxnSpPr>
            <a:cxnSpLocks/>
            <a:stCxn id="37" idx="0"/>
          </p:cNvCxnSpPr>
          <p:nvPr/>
        </p:nvCxnSpPr>
        <p:spPr>
          <a:xfrm flipV="1">
            <a:off x="2178328" y="2616972"/>
            <a:ext cx="0" cy="2736574"/>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istkülik 38">
            <a:extLst>
              <a:ext uri="{FF2B5EF4-FFF2-40B4-BE49-F238E27FC236}">
                <a16:creationId xmlns:a16="http://schemas.microsoft.com/office/drawing/2014/main" id="{C72F16D0-CAB7-0929-310B-88C8C1F960FE}"/>
              </a:ext>
            </a:extLst>
          </p:cNvPr>
          <p:cNvSpPr/>
          <p:nvPr/>
        </p:nvSpPr>
        <p:spPr>
          <a:xfrm>
            <a:off x="5693467" y="5989648"/>
            <a:ext cx="2087217"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Kommunikatsioon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istkülik 39">
            <a:extLst>
              <a:ext uri="{FF2B5EF4-FFF2-40B4-BE49-F238E27FC236}">
                <a16:creationId xmlns:a16="http://schemas.microsoft.com/office/drawing/2014/main" id="{C619F228-35E1-56F8-12DB-AEA87DDD3FEB}"/>
              </a:ext>
            </a:extLst>
          </p:cNvPr>
          <p:cNvSpPr/>
          <p:nvPr/>
        </p:nvSpPr>
        <p:spPr>
          <a:xfrm>
            <a:off x="7664728" y="4680998"/>
            <a:ext cx="1861931" cy="655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Calibri" panose="020F0502020204030204"/>
                <a:ea typeface="+mn-ea"/>
                <a:cs typeface="+mn-cs"/>
              </a:rPr>
              <a:t>Kanal</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 name="Sirge noolkonnektor 40">
            <a:extLst>
              <a:ext uri="{FF2B5EF4-FFF2-40B4-BE49-F238E27FC236}">
                <a16:creationId xmlns:a16="http://schemas.microsoft.com/office/drawing/2014/main" id="{FD95DF0B-B0B3-FDCF-AA0E-6072386F0462}"/>
              </a:ext>
            </a:extLst>
          </p:cNvPr>
          <p:cNvCxnSpPr>
            <a:cxnSpLocks/>
            <a:stCxn id="39" idx="1"/>
          </p:cNvCxnSpPr>
          <p:nvPr/>
        </p:nvCxnSpPr>
        <p:spPr>
          <a:xfrm flipH="1" flipV="1">
            <a:off x="2893945" y="6317639"/>
            <a:ext cx="2799522" cy="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Konnektor: nurkne 41">
            <a:extLst>
              <a:ext uri="{FF2B5EF4-FFF2-40B4-BE49-F238E27FC236}">
                <a16:creationId xmlns:a16="http://schemas.microsoft.com/office/drawing/2014/main" id="{1DDBFB1E-F6AB-6A36-D83E-9365BB812BA2}"/>
              </a:ext>
            </a:extLst>
          </p:cNvPr>
          <p:cNvCxnSpPr>
            <a:cxnSpLocks/>
            <a:stCxn id="40" idx="1"/>
            <a:endCxn id="39" idx="0"/>
          </p:cNvCxnSpPr>
          <p:nvPr/>
        </p:nvCxnSpPr>
        <p:spPr>
          <a:xfrm rot="10800000" flipV="1">
            <a:off x="6737076" y="5008990"/>
            <a:ext cx="927652" cy="980658"/>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irge noolkonnektor 42">
            <a:extLst>
              <a:ext uri="{FF2B5EF4-FFF2-40B4-BE49-F238E27FC236}">
                <a16:creationId xmlns:a16="http://schemas.microsoft.com/office/drawing/2014/main" id="{5FA75D7E-7D47-787E-49A2-F145B11BD688}"/>
              </a:ext>
            </a:extLst>
          </p:cNvPr>
          <p:cNvCxnSpPr>
            <a:stCxn id="40" idx="0"/>
          </p:cNvCxnSpPr>
          <p:nvPr/>
        </p:nvCxnSpPr>
        <p:spPr>
          <a:xfrm flipH="1" flipV="1">
            <a:off x="8595693" y="4028329"/>
            <a:ext cx="1" cy="6526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Konnektor: nurkne 43">
            <a:extLst>
              <a:ext uri="{FF2B5EF4-FFF2-40B4-BE49-F238E27FC236}">
                <a16:creationId xmlns:a16="http://schemas.microsoft.com/office/drawing/2014/main" id="{CB6354F6-B799-8071-E7F6-B7B942746CB7}"/>
              </a:ext>
            </a:extLst>
          </p:cNvPr>
          <p:cNvCxnSpPr>
            <a:cxnSpLocks/>
            <a:stCxn id="36" idx="1"/>
          </p:cNvCxnSpPr>
          <p:nvPr/>
        </p:nvCxnSpPr>
        <p:spPr>
          <a:xfrm rot="10800000">
            <a:off x="2559328" y="2616974"/>
            <a:ext cx="1315278" cy="2408583"/>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Konnektor: nurkne 44">
            <a:extLst>
              <a:ext uri="{FF2B5EF4-FFF2-40B4-BE49-F238E27FC236}">
                <a16:creationId xmlns:a16="http://schemas.microsoft.com/office/drawing/2014/main" id="{8CBAA8C2-8501-DC24-2D5C-BE6A8A657E86}"/>
              </a:ext>
            </a:extLst>
          </p:cNvPr>
          <p:cNvCxnSpPr>
            <a:cxnSpLocks/>
            <a:stCxn id="28" idx="3"/>
          </p:cNvCxnSpPr>
          <p:nvPr/>
        </p:nvCxnSpPr>
        <p:spPr>
          <a:xfrm>
            <a:off x="5736537" y="3700339"/>
            <a:ext cx="424067" cy="2289307"/>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Konnektor: nurkne 45">
            <a:extLst>
              <a:ext uri="{FF2B5EF4-FFF2-40B4-BE49-F238E27FC236}">
                <a16:creationId xmlns:a16="http://schemas.microsoft.com/office/drawing/2014/main" id="{7410DD29-44D8-16A6-268F-8F4D3A99ABF9}"/>
              </a:ext>
            </a:extLst>
          </p:cNvPr>
          <p:cNvCxnSpPr>
            <a:cxnSpLocks/>
            <a:stCxn id="36" idx="2"/>
          </p:cNvCxnSpPr>
          <p:nvPr/>
        </p:nvCxnSpPr>
        <p:spPr>
          <a:xfrm rot="16200000" flipH="1">
            <a:off x="4854439" y="5304680"/>
            <a:ext cx="762000" cy="859734"/>
          </a:xfrm>
          <a:prstGeom prst="bentConnector2">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irge noolkonnektor 46">
            <a:extLst>
              <a:ext uri="{FF2B5EF4-FFF2-40B4-BE49-F238E27FC236}">
                <a16:creationId xmlns:a16="http://schemas.microsoft.com/office/drawing/2014/main" id="{1A56EFF5-34A2-65A0-CBDC-1BAFC6B16B51}"/>
              </a:ext>
            </a:extLst>
          </p:cNvPr>
          <p:cNvCxnSpPr>
            <a:stCxn id="36" idx="0"/>
            <a:endCxn id="28" idx="2"/>
          </p:cNvCxnSpPr>
          <p:nvPr/>
        </p:nvCxnSpPr>
        <p:spPr>
          <a:xfrm flipV="1">
            <a:off x="4805572" y="4028330"/>
            <a:ext cx="0" cy="6692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irge noolkonnektor 47">
            <a:extLst>
              <a:ext uri="{FF2B5EF4-FFF2-40B4-BE49-F238E27FC236}">
                <a16:creationId xmlns:a16="http://schemas.microsoft.com/office/drawing/2014/main" id="{48DF83E2-1A2C-E9B6-6541-3DEC46E75289}"/>
              </a:ext>
            </a:extLst>
          </p:cNvPr>
          <p:cNvCxnSpPr/>
          <p:nvPr/>
        </p:nvCxnSpPr>
        <p:spPr>
          <a:xfrm>
            <a:off x="8121927" y="2176339"/>
            <a:ext cx="0" cy="11960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Konnektor: nurkne 48">
            <a:extLst>
              <a:ext uri="{FF2B5EF4-FFF2-40B4-BE49-F238E27FC236}">
                <a16:creationId xmlns:a16="http://schemas.microsoft.com/office/drawing/2014/main" id="{B92D2CD1-8C1D-C606-D3ED-55113173B217}"/>
              </a:ext>
            </a:extLst>
          </p:cNvPr>
          <p:cNvCxnSpPr>
            <a:cxnSpLocks/>
          </p:cNvCxnSpPr>
          <p:nvPr/>
        </p:nvCxnSpPr>
        <p:spPr>
          <a:xfrm>
            <a:off x="1104902" y="2616972"/>
            <a:ext cx="4560404" cy="3932581"/>
          </a:xfrm>
          <a:prstGeom prst="bentConnector3">
            <a:avLst>
              <a:gd name="adj1" fmla="val 163"/>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itle 4">
            <a:extLst>
              <a:ext uri="{FF2B5EF4-FFF2-40B4-BE49-F238E27FC236}">
                <a16:creationId xmlns:a16="http://schemas.microsoft.com/office/drawing/2014/main" id="{57A1D01E-DF44-581F-E156-ABA961C915EB}"/>
              </a:ext>
            </a:extLst>
          </p:cNvPr>
          <p:cNvSpPr txBox="1">
            <a:spLocks/>
          </p:cNvSpPr>
          <p:nvPr/>
        </p:nvSpPr>
        <p:spPr>
          <a:xfrm>
            <a:off x="2911663" y="867687"/>
            <a:ext cx="8578475" cy="668131"/>
          </a:xfrm>
          <a:prstGeom prst="rect">
            <a:avLst/>
          </a:prstGeom>
        </p:spPr>
        <p:txBody>
          <a:bodyPr vert="horz" lIns="91440" tIns="45720" rIns="91440" bIns="45720" rtlCol="0" anchor="ctr">
            <a:normAutofit/>
          </a:bodyPr>
          <a:lstStyle>
            <a:lvl1pPr algn="l" defTabSz="914400" rtl="0" eaLnBrk="1" latinLnBrk="0" hangingPunct="1">
              <a:lnSpc>
                <a:spcPct val="110000"/>
              </a:lnSpc>
              <a:spcBef>
                <a:spcPts val="1000"/>
              </a:spcBef>
              <a:buNone/>
              <a:defRPr sz="2600" b="1" kern="1200">
                <a:solidFill>
                  <a:srgbClr val="003A94"/>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et-EE" sz="26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Põhiandmete mudel</a:t>
            </a:r>
            <a:endParaRPr kumimoji="0" lang="en-EE" sz="4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528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14EE9-E545-F09A-8307-3128E33AE5AB}"/>
              </a:ext>
            </a:extLst>
          </p:cNvPr>
          <p:cNvPicPr>
            <a:picLocks noChangeAspect="1"/>
          </p:cNvPicPr>
          <p:nvPr/>
        </p:nvPicPr>
        <p:blipFill rotWithShape="1">
          <a:blip r:embed="rId2"/>
          <a:srcRect l="48752" t="3231" r="2" b="89"/>
          <a:stretch>
            <a:fillRect/>
          </a:stretch>
        </p:blipFill>
        <p:spPr>
          <a:xfrm>
            <a:off x="1" y="0"/>
            <a:ext cx="12192000" cy="6857999"/>
          </a:xfrm>
          <a:prstGeom prst="rect">
            <a:avLst/>
          </a:prstGeom>
        </p:spPr>
      </p:pic>
      <p:sp>
        <p:nvSpPr>
          <p:cNvPr id="5" name="Title 1">
            <a:extLst>
              <a:ext uri="{FF2B5EF4-FFF2-40B4-BE49-F238E27FC236}">
                <a16:creationId xmlns:a16="http://schemas.microsoft.com/office/drawing/2014/main" id="{C8E8E216-D5DD-13D9-4C15-E02F2DD1735E}"/>
              </a:ext>
            </a:extLst>
          </p:cNvPr>
          <p:cNvSpPr>
            <a:spLocks noGrp="1"/>
          </p:cNvSpPr>
          <p:nvPr>
            <p:ph type="ctrTitle" idx="4294967295"/>
          </p:nvPr>
        </p:nvSpPr>
        <p:spPr>
          <a:xfrm>
            <a:off x="8765820" y="4259190"/>
            <a:ext cx="2988215" cy="2120571"/>
          </a:xfrm>
        </p:spPr>
        <p:txBody>
          <a:bodyPr/>
          <a:lstStyle/>
          <a:p>
            <a:r>
              <a:rPr lang="et-EE" sz="4000" dirty="0">
                <a:solidFill>
                  <a:srgbClr val="F4F2F0"/>
                </a:solidFill>
                <a:latin typeface="Aptos" panose="020B0004020202020204" pitchFamily="34" charset="0"/>
              </a:rPr>
              <a:t>Aitäh</a:t>
            </a:r>
            <a:r>
              <a:rPr lang="et-EE" dirty="0">
                <a:solidFill>
                  <a:srgbClr val="F4F2F0"/>
                </a:solidFill>
              </a:rPr>
              <a:t>! </a:t>
            </a:r>
          </a:p>
        </p:txBody>
      </p:sp>
      <p:pic>
        <p:nvPicPr>
          <p:cNvPr id="7" name="Picture 6">
            <a:extLst>
              <a:ext uri="{FF2B5EF4-FFF2-40B4-BE49-F238E27FC236}">
                <a16:creationId xmlns:a16="http://schemas.microsoft.com/office/drawing/2014/main" id="{A9B98435-4CEB-F092-97E8-8644481E3C52}"/>
              </a:ext>
            </a:extLst>
          </p:cNvPr>
          <p:cNvPicPr/>
          <p:nvPr/>
        </p:nvPicPr>
        <p:blipFill>
          <a:blip r:embed="rId3"/>
          <a:stretch>
            <a:fillRect/>
          </a:stretch>
        </p:blipFill>
        <p:spPr>
          <a:xfrm>
            <a:off x="0" y="136525"/>
            <a:ext cx="12192000" cy="781049"/>
          </a:xfrm>
          <a:prstGeom prst="rect">
            <a:avLst/>
          </a:prstGeom>
        </p:spPr>
      </p:pic>
    </p:spTree>
    <p:extLst>
      <p:ext uri="{BB962C8B-B14F-4D97-AF65-F5344CB8AC3E}">
        <p14:creationId xmlns:p14="http://schemas.microsoft.com/office/powerpoint/2010/main" val="3828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838FB1-3659-C5F7-8BC5-7CF68A941C2A}"/>
              </a:ext>
            </a:extLst>
          </p:cNvPr>
          <p:cNvSpPr>
            <a:spLocks noGrp="1"/>
          </p:cNvSpPr>
          <p:nvPr>
            <p:ph type="ctrTitle" idx="4294967295"/>
          </p:nvPr>
        </p:nvSpPr>
        <p:spPr/>
        <p:txBody>
          <a:bodyPr/>
          <a:lstStyle/>
          <a:p>
            <a:r>
              <a:rPr lang="et-EE" noProof="0" dirty="0"/>
              <a:t>Andmehalduse kogemus</a:t>
            </a:r>
          </a:p>
        </p:txBody>
      </p:sp>
      <p:sp>
        <p:nvSpPr>
          <p:cNvPr id="3" name="Alapealkiri 2">
            <a:extLst>
              <a:ext uri="{FF2B5EF4-FFF2-40B4-BE49-F238E27FC236}">
                <a16:creationId xmlns:a16="http://schemas.microsoft.com/office/drawing/2014/main" id="{E165CBE5-0397-CA06-2C7C-F407C772FD04}"/>
              </a:ext>
            </a:extLst>
          </p:cNvPr>
          <p:cNvSpPr>
            <a:spLocks noGrp="1"/>
          </p:cNvSpPr>
          <p:nvPr>
            <p:ph type="subTitle" idx="4294967295"/>
          </p:nvPr>
        </p:nvSpPr>
        <p:spPr/>
        <p:txBody>
          <a:bodyPr>
            <a:normAutofit/>
          </a:bodyPr>
          <a:lstStyle/>
          <a:p>
            <a:endParaRPr lang="et-EE" noProof="0" dirty="0"/>
          </a:p>
          <a:p>
            <a:pPr marL="342900" indent="-342900">
              <a:buFont typeface="Arial" panose="020B0604020202020204" pitchFamily="34" charset="0"/>
              <a:buChar char="•"/>
            </a:pPr>
            <a:r>
              <a:rPr lang="et-EE" noProof="0" dirty="0"/>
              <a:t>Swedbank grupp andmehalduse ja andmeaida juht 2005 – 2014</a:t>
            </a:r>
          </a:p>
          <a:p>
            <a:pPr marL="342900" indent="-342900">
              <a:buFont typeface="Arial" panose="020B0604020202020204" pitchFamily="34" charset="0"/>
              <a:buChar char="•"/>
            </a:pPr>
            <a:r>
              <a:rPr lang="et-EE" noProof="0" dirty="0"/>
              <a:t>MTA andmehalduse juht 2021 – 2025</a:t>
            </a:r>
          </a:p>
          <a:p>
            <a:pPr marL="342900" indent="-342900">
              <a:buFont typeface="Arial" panose="020B0604020202020204" pitchFamily="34" charset="0"/>
              <a:buChar char="•"/>
            </a:pPr>
            <a:r>
              <a:rPr lang="et-EE" noProof="0" dirty="0"/>
              <a:t>EV andmehalduse raamistiku juhis (EY) - 2021</a:t>
            </a:r>
          </a:p>
          <a:p>
            <a:pPr marL="342900" indent="-342900">
              <a:buFont typeface="Arial" panose="020B0604020202020204" pitchFamily="34" charset="0"/>
              <a:buChar char="•"/>
            </a:pPr>
            <a:r>
              <a:rPr lang="et-EE" noProof="0" dirty="0"/>
              <a:t>Ehitisregistri andmehalduse rakendamise juhis (</a:t>
            </a:r>
            <a:r>
              <a:rPr lang="et-EE" noProof="0" dirty="0" err="1"/>
              <a:t>TalTech</a:t>
            </a:r>
            <a:r>
              <a:rPr lang="et-EE" noProof="0" dirty="0"/>
              <a:t>) 2023</a:t>
            </a:r>
          </a:p>
          <a:p>
            <a:pPr marL="342900" indent="-342900">
              <a:buFont typeface="Arial" panose="020B0604020202020204" pitchFamily="34" charset="0"/>
              <a:buChar char="•"/>
            </a:pPr>
            <a:r>
              <a:rPr lang="et-EE" noProof="0" dirty="0"/>
              <a:t>EV põhiandmete olulisuse hindamise metodoloogia ja nõuete juhis (EY) 2024</a:t>
            </a:r>
          </a:p>
          <a:p>
            <a:pPr marL="342900" indent="-342900">
              <a:buFont typeface="Arial" panose="020B0604020202020204" pitchFamily="34" charset="0"/>
              <a:buChar char="•"/>
            </a:pPr>
            <a:r>
              <a:rPr lang="et-EE" noProof="0" dirty="0"/>
              <a:t>Teekaart täisdigitaalse planeerimiseni (</a:t>
            </a:r>
            <a:r>
              <a:rPr lang="et-EE" noProof="0" dirty="0" err="1"/>
              <a:t>TalTech</a:t>
            </a:r>
            <a:r>
              <a:rPr lang="et-EE" noProof="0" dirty="0"/>
              <a:t>) 2026</a:t>
            </a:r>
          </a:p>
          <a:p>
            <a:pPr marL="342900" indent="-342900">
              <a:buFont typeface="Arial" panose="020B0604020202020204" pitchFamily="34" charset="0"/>
              <a:buChar char="•"/>
            </a:pPr>
            <a:r>
              <a:rPr lang="et-EE" noProof="0" dirty="0"/>
              <a:t>Andmevarade kaardistuse raamistiku loomine ja piloteerimine (EY) - pakkumises</a:t>
            </a:r>
          </a:p>
          <a:p>
            <a:pPr marL="342900" indent="-342900">
              <a:buFont typeface="Arial" panose="020B0604020202020204" pitchFamily="34" charset="0"/>
              <a:buChar char="•"/>
            </a:pPr>
            <a:endParaRPr lang="et-EE" noProof="0" dirty="0"/>
          </a:p>
        </p:txBody>
      </p:sp>
    </p:spTree>
    <p:extLst>
      <p:ext uri="{BB962C8B-B14F-4D97-AF65-F5344CB8AC3E}">
        <p14:creationId xmlns:p14="http://schemas.microsoft.com/office/powerpoint/2010/main" val="49165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C930A59-B1B0-A758-E51C-96ED55558D0A}"/>
              </a:ext>
            </a:extLst>
          </p:cNvPr>
          <p:cNvSpPr>
            <a:spLocks noGrp="1"/>
          </p:cNvSpPr>
          <p:nvPr>
            <p:ph type="ctrTitle" idx="4294967295"/>
          </p:nvPr>
        </p:nvSpPr>
        <p:spPr/>
        <p:txBody>
          <a:bodyPr>
            <a:normAutofit/>
          </a:bodyPr>
          <a:lstStyle/>
          <a:p>
            <a:r>
              <a:rPr lang="et-EE" noProof="0" dirty="0"/>
              <a:t>Selge ärilise eesmärgita terminid</a:t>
            </a:r>
          </a:p>
        </p:txBody>
      </p:sp>
      <p:sp>
        <p:nvSpPr>
          <p:cNvPr id="3" name="Alapealkiri 2">
            <a:extLst>
              <a:ext uri="{FF2B5EF4-FFF2-40B4-BE49-F238E27FC236}">
                <a16:creationId xmlns:a16="http://schemas.microsoft.com/office/drawing/2014/main" id="{83745E2A-DEA8-3FAC-6E40-B5514AC274BF}"/>
              </a:ext>
            </a:extLst>
          </p:cNvPr>
          <p:cNvSpPr>
            <a:spLocks noGrp="1"/>
          </p:cNvSpPr>
          <p:nvPr>
            <p:ph type="subTitle" idx="4294967295"/>
          </p:nvPr>
        </p:nvSpPr>
        <p:spPr/>
        <p:txBody>
          <a:bodyPr>
            <a:normAutofit/>
          </a:bodyPr>
          <a:lstStyle/>
          <a:p>
            <a:pPr marL="347472" indent="-347472">
              <a:buFont typeface="Arial" panose="020B0604020202020204" pitchFamily="34" charset="0"/>
              <a:buChar char="•"/>
            </a:pPr>
            <a:r>
              <a:rPr lang="et-EE" dirty="0">
                <a:solidFill>
                  <a:srgbClr val="FFFFFF"/>
                </a:solidFill>
                <a:latin typeface="Museo Sans 300" panose="02000000000000000000"/>
              </a:rPr>
              <a:t>Ärimõiste ei tohiks piirneda vaid andmevälja kirjelduse peegeldamisega, vaid peab pakkuma lisaselgust ja täiendavat tähendust.</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Iga äriline termin peaks kandma unikaalset ärilist väärtust, mitte lihtsalt kordama süsteemipõhist definitsiooni.</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Mõned terminid on lõpuks seotud vaid ühe andmeväljaga või isegi mitte ühegagi, mis viitab nende tehnilisele, mitte ärilisele funktsioonile. Nendel juhtudel tuleks äriline tähendus lisada andmevälja kirjeldusele, mitte luua eraldi ärimõistet.</a:t>
            </a:r>
          </a:p>
        </p:txBody>
      </p:sp>
    </p:spTree>
    <p:extLst>
      <p:ext uri="{BB962C8B-B14F-4D97-AF65-F5344CB8AC3E}">
        <p14:creationId xmlns:p14="http://schemas.microsoft.com/office/powerpoint/2010/main" val="123243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64BD3-828A-5E4E-797B-E5D728069B53}"/>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C924CE70-90BF-9591-5802-FEC479DE7537}"/>
              </a:ext>
            </a:extLst>
          </p:cNvPr>
          <p:cNvSpPr>
            <a:spLocks noGrp="1"/>
          </p:cNvSpPr>
          <p:nvPr>
            <p:ph type="ctrTitle" idx="4294967295"/>
          </p:nvPr>
        </p:nvSpPr>
        <p:spPr/>
        <p:txBody>
          <a:bodyPr>
            <a:normAutofit/>
          </a:bodyPr>
          <a:lstStyle/>
          <a:p>
            <a:r>
              <a:rPr lang="et-EE" noProof="0" dirty="0"/>
              <a:t>Äriterminid, mis vaid rühmitavad</a:t>
            </a:r>
          </a:p>
        </p:txBody>
      </p:sp>
      <p:sp>
        <p:nvSpPr>
          <p:cNvPr id="3" name="Alapealkiri 2">
            <a:extLst>
              <a:ext uri="{FF2B5EF4-FFF2-40B4-BE49-F238E27FC236}">
                <a16:creationId xmlns:a16="http://schemas.microsoft.com/office/drawing/2014/main" id="{A4F7BB79-F974-FA9C-5337-3E0B54CAE9AF}"/>
              </a:ext>
            </a:extLst>
          </p:cNvPr>
          <p:cNvSpPr>
            <a:spLocks noGrp="1"/>
          </p:cNvSpPr>
          <p:nvPr>
            <p:ph type="subTitle" idx="4294967295"/>
          </p:nvPr>
        </p:nvSpPr>
        <p:spPr/>
        <p:txBody>
          <a:bodyPr>
            <a:normAutofit/>
          </a:bodyPr>
          <a:lstStyle/>
          <a:p>
            <a:pPr marL="342900" indent="-342900">
              <a:buFont typeface="Arial" panose="020B0604020202020204" pitchFamily="34" charset="0"/>
              <a:buChar char="•"/>
            </a:pPr>
            <a:r>
              <a:rPr lang="et-EE" noProof="0" dirty="0"/>
              <a:t>Kui terminit kasutatakse vaid teiste terminite rühmitamiseks, ei peaks see olema eraldi äritermin</a:t>
            </a:r>
          </a:p>
          <a:p>
            <a:pPr marL="342900" indent="-342900">
              <a:buFont typeface="Arial" panose="020B0604020202020204" pitchFamily="34" charset="0"/>
              <a:buChar char="•"/>
            </a:pPr>
            <a:r>
              <a:rPr lang="et-EE" noProof="0" dirty="0"/>
              <a:t>Tekivad äriterminid (nt. isik), millel on suur hulk seoseid andmeväljadega, mis viitab, et neid kasutatakse pigem rühmitamiseks. </a:t>
            </a:r>
          </a:p>
          <a:p>
            <a:pPr marL="342900" indent="-342900">
              <a:buFont typeface="Arial" panose="020B0604020202020204" pitchFamily="34" charset="0"/>
              <a:buChar char="•"/>
            </a:pPr>
            <a:r>
              <a:rPr lang="et-EE" noProof="0" dirty="0"/>
              <a:t>Andmeväljale ei peaks määrama mitu äriterminit</a:t>
            </a:r>
          </a:p>
          <a:p>
            <a:pPr marL="342900" indent="-342900">
              <a:buFont typeface="Arial" panose="020B0604020202020204" pitchFamily="34" charset="0"/>
              <a:buChar char="•"/>
            </a:pPr>
            <a:r>
              <a:rPr lang="et-EE" noProof="0" dirty="0"/>
              <a:t>Kasuta rühmitamiseks kohandatud omadusi (domeen), mitte hierarhilisi vanem-laps seoseid. Määra peamised rühmitamise vaatenurgad ehk äriküsimused.</a:t>
            </a:r>
          </a:p>
          <a:p>
            <a:pPr marL="1028700" lvl="1" indent="-342900"/>
            <a:r>
              <a:rPr lang="et-EE" noProof="0" dirty="0"/>
              <a:t>Eemalda ebavajalikud vanemterminid. </a:t>
            </a:r>
          </a:p>
          <a:p>
            <a:pPr marL="1028700" lvl="1" indent="-342900"/>
            <a:r>
              <a:rPr lang="et-EE" noProof="0" dirty="0"/>
              <a:t>Seo alamtaseme terminid rühmadega läbi kohandatud omaduste (isik - klient)</a:t>
            </a:r>
          </a:p>
          <a:p>
            <a:pPr marL="342900" indent="-342900">
              <a:buFont typeface="Arial" panose="020B0604020202020204" pitchFamily="34" charset="0"/>
              <a:buChar char="•"/>
            </a:pPr>
            <a:endParaRPr lang="et-EE" noProof="0" dirty="0"/>
          </a:p>
        </p:txBody>
      </p:sp>
    </p:spTree>
    <p:extLst>
      <p:ext uri="{BB962C8B-B14F-4D97-AF65-F5344CB8AC3E}">
        <p14:creationId xmlns:p14="http://schemas.microsoft.com/office/powerpoint/2010/main" val="156595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5451-9178-6973-691F-2FDF437762B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418DE17-567A-1542-B26F-A00C973AEE45}"/>
              </a:ext>
            </a:extLst>
          </p:cNvPr>
          <p:cNvSpPr>
            <a:spLocks noGrp="1"/>
          </p:cNvSpPr>
          <p:nvPr>
            <p:ph type="ctrTitle" idx="4294967295"/>
          </p:nvPr>
        </p:nvSpPr>
        <p:spPr/>
        <p:txBody>
          <a:bodyPr>
            <a:normAutofit fontScale="90000"/>
          </a:bodyPr>
          <a:lstStyle/>
          <a:p>
            <a:r>
              <a:rPr lang="et-EE" noProof="0" dirty="0"/>
              <a:t>Kohandatud omadused (domeen, kontekst)</a:t>
            </a:r>
          </a:p>
        </p:txBody>
      </p:sp>
      <p:sp>
        <p:nvSpPr>
          <p:cNvPr id="3" name="Alapealkiri 2">
            <a:extLst>
              <a:ext uri="{FF2B5EF4-FFF2-40B4-BE49-F238E27FC236}">
                <a16:creationId xmlns:a16="http://schemas.microsoft.com/office/drawing/2014/main" id="{B38093FA-D041-F4F4-7A03-669A987BA9A6}"/>
              </a:ext>
            </a:extLst>
          </p:cNvPr>
          <p:cNvSpPr>
            <a:spLocks noGrp="1"/>
          </p:cNvSpPr>
          <p:nvPr>
            <p:ph type="subTitle" idx="4294967295"/>
          </p:nvPr>
        </p:nvSpPr>
        <p:spPr>
          <a:xfrm>
            <a:off x="838200" y="2250441"/>
            <a:ext cx="10515600" cy="4068762"/>
          </a:xfrm>
        </p:spPr>
        <p:txBody>
          <a:bodyPr>
            <a:normAutofit fontScale="92500" lnSpcReduction="10000"/>
          </a:bodyPr>
          <a:lstStyle/>
          <a:p>
            <a:pPr marL="347472" indent="-347472">
              <a:buFont typeface="Arial" panose="020B0604020202020204" pitchFamily="34" charset="0"/>
              <a:buChar char="•"/>
            </a:pPr>
            <a:r>
              <a:rPr lang="et-EE" dirty="0">
                <a:solidFill>
                  <a:srgbClr val="FFFFFF"/>
                </a:solidFill>
                <a:latin typeface="Museo Sans 300" panose="02000000000000000000"/>
              </a:rPr>
              <a:t>Kasuta ühtseid omaduste nimetusi ja väärtusi kõigis sõnastikes, et vältida andmete dubleerimist (näiteks „Kategooria“ versus „Teema“).</a:t>
            </a:r>
          </a:p>
          <a:p>
            <a:pPr marL="347472" indent="-347472">
              <a:buFont typeface="Arial" panose="020B0604020202020204" pitchFamily="34" charset="0"/>
              <a:buChar char="•"/>
            </a:pPr>
            <a:r>
              <a:rPr lang="et-EE" dirty="0">
                <a:solidFill>
                  <a:srgbClr val="FFFFFF"/>
                </a:solidFill>
                <a:latin typeface="Museo Sans 300" panose="02000000000000000000"/>
              </a:rPr>
              <a:t>Näiteks asukohaandmete puhul kasuta aadressiandmed kui katusmõistet, kontaktandmete puhul kasuta kontaktandmeid kui katusmõistet. See väldib liigset killustumist (iga e-posti aadress või postiindeks ei pea olema eraldi ärimõiste).</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Väärtuste kontrollimiseks eelista loendeid, klassifikaatoreid või </a:t>
            </a:r>
            <a:r>
              <a:rPr lang="et-EE" sz="2200" noProof="0" dirty="0" err="1">
                <a:solidFill>
                  <a:srgbClr val="FFFFFF"/>
                </a:solidFill>
                <a:effectLst/>
                <a:latin typeface="Museo Sans 300" panose="02000000000000000000"/>
              </a:rPr>
              <a:t>relatsioonilisi</a:t>
            </a:r>
            <a:r>
              <a:rPr lang="et-EE" sz="2200" noProof="0" dirty="0">
                <a:solidFill>
                  <a:srgbClr val="FFFFFF"/>
                </a:solidFill>
                <a:effectLst/>
                <a:latin typeface="Museo Sans 300" panose="02000000000000000000"/>
              </a:rPr>
              <a:t> välju vabateksti asemel. Näiteks „Staatus“ võiks olla määratletud loendina (“aktiivne“, „aegunud“).</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Arvesta mitme väärtuselisusega: kas omadus võib korraga sisaldada mitut väärtust (nt ärimõiste võib kuuluda mitmesse kategooriasse).</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Lisada omadustele loomise või muutmise aeg või versioon, et oleks selge, millal need on lisatud või muudetud.</a:t>
            </a:r>
          </a:p>
          <a:p>
            <a:pPr marL="347472" indent="-347472" algn="l" rtl="0" eaLnBrk="1" latinLnBrk="0" hangingPunct="1">
              <a:lnSpc>
                <a:spcPct val="90000"/>
              </a:lnSpc>
              <a:spcBef>
                <a:spcPts val="1000"/>
              </a:spcBef>
              <a:buFont typeface="Arial" panose="020B0604020202020204" pitchFamily="34" charset="0"/>
              <a:buChar char="•"/>
            </a:pPr>
            <a:r>
              <a:rPr lang="et-EE" sz="2200" noProof="0" dirty="0">
                <a:solidFill>
                  <a:srgbClr val="FFFFFF"/>
                </a:solidFill>
                <a:effectLst/>
                <a:latin typeface="Museo Sans 300" panose="02000000000000000000"/>
              </a:rPr>
              <a:t>Koosta kõigi kohandatud omaduste nimekiri koos lühikese kirjeldusega, et tagada nende ühtne kasutamine erinevate kasutajate poolt (kontekstid).</a:t>
            </a:r>
            <a:endParaRPr lang="et-EE" noProof="0" dirty="0"/>
          </a:p>
        </p:txBody>
      </p:sp>
    </p:spTree>
    <p:extLst>
      <p:ext uri="{BB962C8B-B14F-4D97-AF65-F5344CB8AC3E}">
        <p14:creationId xmlns:p14="http://schemas.microsoft.com/office/powerpoint/2010/main" val="378536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7A45-5C3B-B4EF-2728-CB31D5B0D096}"/>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2DF617CD-657C-D02E-E053-2393B8F82AFC}"/>
              </a:ext>
            </a:extLst>
          </p:cNvPr>
          <p:cNvSpPr>
            <a:spLocks noGrp="1"/>
          </p:cNvSpPr>
          <p:nvPr>
            <p:ph type="ctrTitle" idx="4294967295"/>
          </p:nvPr>
        </p:nvSpPr>
        <p:spPr/>
        <p:txBody>
          <a:bodyPr/>
          <a:lstStyle/>
          <a:p>
            <a:r>
              <a:rPr lang="et-EE" dirty="0"/>
              <a:t>Definitsioonide korduste vähendamine</a:t>
            </a:r>
            <a:endParaRPr lang="en-US" dirty="0"/>
          </a:p>
        </p:txBody>
      </p:sp>
      <p:sp>
        <p:nvSpPr>
          <p:cNvPr id="3" name="Alapealkiri 2">
            <a:extLst>
              <a:ext uri="{FF2B5EF4-FFF2-40B4-BE49-F238E27FC236}">
                <a16:creationId xmlns:a16="http://schemas.microsoft.com/office/drawing/2014/main" id="{6EA3216B-8B57-C399-D094-9BD686F58681}"/>
              </a:ext>
            </a:extLst>
          </p:cNvPr>
          <p:cNvSpPr>
            <a:spLocks noGrp="1"/>
          </p:cNvSpPr>
          <p:nvPr>
            <p:ph type="subTitle" idx="4294967295"/>
          </p:nvPr>
        </p:nvSpPr>
        <p:spPr/>
        <p:txBody>
          <a:bodyPr/>
          <a:lstStyle/>
          <a:p>
            <a:pPr marL="342900" indent="-342900">
              <a:buFont typeface="Arial" panose="020B0604020202020204" pitchFamily="34" charset="0"/>
              <a:buChar char="•"/>
            </a:pPr>
            <a:r>
              <a:rPr lang="et-EE" dirty="0"/>
              <a:t>Sama definitsiooni ei tohi dubleerida mitmes terminis.</a:t>
            </a:r>
          </a:p>
          <a:p>
            <a:pPr marL="342900" indent="-342900">
              <a:buFont typeface="Arial" panose="020B0604020202020204" pitchFamily="34" charset="0"/>
              <a:buChar char="•"/>
            </a:pPr>
            <a:r>
              <a:rPr lang="et-EE" dirty="0"/>
              <a:t>Mõned terminid kordavad identseid kirjeldusi.</a:t>
            </a:r>
          </a:p>
          <a:p>
            <a:pPr marL="342900" indent="-342900">
              <a:buFont typeface="Arial" panose="020B0604020202020204" pitchFamily="34" charset="0"/>
              <a:buChar char="•"/>
            </a:pPr>
            <a:r>
              <a:rPr lang="et-EE" dirty="0"/>
              <a:t>Vanemterminid sisaldavad vahel ka alamterminite kirjeldusi. </a:t>
            </a:r>
          </a:p>
          <a:p>
            <a:pPr marL="342900" indent="-342900">
              <a:buFont typeface="Arial" panose="020B0604020202020204" pitchFamily="34" charset="0"/>
              <a:buChar char="•"/>
            </a:pPr>
            <a:r>
              <a:rPr lang="et-EE" dirty="0"/>
              <a:t>Jäta definitsioon alamtermini juurde. Vajadusel viita teistele terminitele viitamislinkide abil. </a:t>
            </a:r>
          </a:p>
          <a:p>
            <a:pPr marL="342900" indent="-342900">
              <a:buFont typeface="Arial" panose="020B0604020202020204" pitchFamily="34" charset="0"/>
              <a:buChar char="•"/>
            </a:pPr>
            <a:endParaRPr lang="et-EE"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4639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857C-8234-DAA2-4C8E-4B659CFEC39B}"/>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6F3A6B8B-8EC4-E393-3A6C-63AF6A284404}"/>
              </a:ext>
            </a:extLst>
          </p:cNvPr>
          <p:cNvSpPr>
            <a:spLocks noGrp="1"/>
          </p:cNvSpPr>
          <p:nvPr>
            <p:ph type="ctrTitle" idx="4294967295"/>
          </p:nvPr>
        </p:nvSpPr>
        <p:spPr/>
        <p:txBody>
          <a:bodyPr/>
          <a:lstStyle/>
          <a:p>
            <a:r>
              <a:rPr lang="et-EE" dirty="0"/>
              <a:t>Seosetüüpide kasutamine ärisõnastikus</a:t>
            </a:r>
            <a:endParaRPr lang="en-US" dirty="0"/>
          </a:p>
        </p:txBody>
      </p:sp>
      <p:sp>
        <p:nvSpPr>
          <p:cNvPr id="3" name="Alapealkiri 2">
            <a:extLst>
              <a:ext uri="{FF2B5EF4-FFF2-40B4-BE49-F238E27FC236}">
                <a16:creationId xmlns:a16="http://schemas.microsoft.com/office/drawing/2014/main" id="{2BDCD2E9-2D38-47C4-5787-B212D9E65C5D}"/>
              </a:ext>
            </a:extLst>
          </p:cNvPr>
          <p:cNvSpPr>
            <a:spLocks noGrp="1"/>
          </p:cNvSpPr>
          <p:nvPr>
            <p:ph type="subTitle" idx="4294967295"/>
          </p:nvPr>
        </p:nvSpPr>
        <p:spPr/>
        <p:txBody>
          <a:bodyPr/>
          <a:lstStyle/>
          <a:p>
            <a:r>
              <a:rPr lang="et-EE" dirty="0"/>
              <a:t>Ärisõnastiku mõistete vahel erista nelja tüüpi seoseid:</a:t>
            </a:r>
          </a:p>
          <a:p>
            <a:pPr marL="342900" indent="-342900">
              <a:buFont typeface="Arial" panose="020B0604020202020204" pitchFamily="34" charset="0"/>
              <a:buChar char="•"/>
            </a:pPr>
            <a:r>
              <a:rPr lang="et-EE" dirty="0"/>
              <a:t>Hierarhiline suhe – laiem/kitsam (nt „sõiduk“ – „auto“).</a:t>
            </a:r>
          </a:p>
          <a:p>
            <a:pPr marL="342900" indent="-342900">
              <a:buFont typeface="Arial" panose="020B0604020202020204" pitchFamily="34" charset="0"/>
              <a:buChar char="•"/>
            </a:pPr>
            <a:r>
              <a:rPr lang="et-EE" dirty="0"/>
              <a:t>Assotsiatiivne suhe – seotud, aga mitte hierarhiliselt (nt „haigus“ – „patogeen“).</a:t>
            </a:r>
          </a:p>
          <a:p>
            <a:pPr marL="342900" indent="-342900">
              <a:buFont typeface="Arial" panose="020B0604020202020204" pitchFamily="34" charset="0"/>
              <a:buChar char="•"/>
            </a:pPr>
            <a:r>
              <a:rPr lang="et-EE" dirty="0"/>
              <a:t>Grupeeriv suhe – mõiste grupeerib seotud alamõisted (nt „kindlustus“).</a:t>
            </a:r>
          </a:p>
          <a:p>
            <a:pPr marL="342900" indent="-342900">
              <a:buFont typeface="Arial" panose="020B0604020202020204" pitchFamily="34" charset="0"/>
              <a:buChar char="•"/>
            </a:pPr>
            <a:r>
              <a:rPr lang="et-EE" dirty="0"/>
              <a:t>Sünonüümsuhe – samatähenduslikud terminid (nt „tervishoiuteenuse pakkuja“ ja „tervishoiuasutus“).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4442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2061-121F-F4D9-1D31-9EFABC7E6243}"/>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EC10213E-C28D-E0F9-02B8-F3965FD843CF}"/>
              </a:ext>
            </a:extLst>
          </p:cNvPr>
          <p:cNvSpPr>
            <a:spLocks noGrp="1"/>
          </p:cNvSpPr>
          <p:nvPr>
            <p:ph type="ctrTitle" idx="4294967295"/>
          </p:nvPr>
        </p:nvSpPr>
        <p:spPr/>
        <p:txBody>
          <a:bodyPr>
            <a:normAutofit/>
          </a:bodyPr>
          <a:lstStyle/>
          <a:p>
            <a:r>
              <a:rPr lang="et-EE" dirty="0"/>
              <a:t>Seoste korduste vähendamine</a:t>
            </a:r>
            <a:endParaRPr lang="en-US" dirty="0"/>
          </a:p>
        </p:txBody>
      </p:sp>
      <p:sp>
        <p:nvSpPr>
          <p:cNvPr id="3" name="Alapealkiri 2">
            <a:extLst>
              <a:ext uri="{FF2B5EF4-FFF2-40B4-BE49-F238E27FC236}">
                <a16:creationId xmlns:a16="http://schemas.microsoft.com/office/drawing/2014/main" id="{A50306FA-AE8B-60CA-3955-7A059AEC7439}"/>
              </a:ext>
            </a:extLst>
          </p:cNvPr>
          <p:cNvSpPr>
            <a:spLocks noGrp="1"/>
          </p:cNvSpPr>
          <p:nvPr>
            <p:ph type="subTitle" idx="4294967295"/>
          </p:nvPr>
        </p:nvSpPr>
        <p:spPr>
          <a:xfrm>
            <a:off x="510773" y="1998616"/>
            <a:ext cx="10843027" cy="2134153"/>
          </a:xfrm>
        </p:spPr>
        <p:txBody>
          <a:bodyPr>
            <a:normAutofit/>
          </a:bodyPr>
          <a:lstStyle/>
          <a:p>
            <a:pPr marL="342900" indent="-342900">
              <a:buFont typeface="Arial" panose="020B0604020202020204" pitchFamily="34" charset="0"/>
              <a:buChar char="•"/>
            </a:pPr>
            <a:r>
              <a:rPr lang="et-EE" dirty="0"/>
              <a:t>Seo äriterminid andmeväljadega võimalikult madalal tasemel.</a:t>
            </a:r>
          </a:p>
          <a:p>
            <a:pPr marL="342900" indent="-342900">
              <a:buFont typeface="Arial" panose="020B0604020202020204" pitchFamily="34" charset="0"/>
              <a:buChar char="•"/>
            </a:pPr>
            <a:r>
              <a:rPr lang="et-EE" dirty="0"/>
              <a:t>On juhtumeid, kus seos on dubleeritud nii kõrgtasemel kui detailtasemel.</a:t>
            </a:r>
          </a:p>
          <a:p>
            <a:pPr marL="342900" indent="-342900">
              <a:buFont typeface="Arial" panose="020B0604020202020204" pitchFamily="34" charset="0"/>
              <a:buChar char="•"/>
            </a:pPr>
            <a:r>
              <a:rPr lang="et-EE" dirty="0"/>
              <a:t>Diagrammil kujutatud punane joon tähistab ebavajalikku seost. </a:t>
            </a:r>
          </a:p>
          <a:p>
            <a:pPr marL="342900" indent="-342900">
              <a:buFont typeface="Arial" panose="020B0604020202020204" pitchFamily="34" charset="0"/>
              <a:buChar char="•"/>
            </a:pPr>
            <a:r>
              <a:rPr lang="et-EE" dirty="0"/>
              <a:t>Seo terminid ainult kõige madalamal vajalikul tasemel. </a:t>
            </a:r>
          </a:p>
          <a:p>
            <a:endParaRPr lang="en-US" dirty="0"/>
          </a:p>
        </p:txBody>
      </p:sp>
      <p:sp>
        <p:nvSpPr>
          <p:cNvPr id="6" name="Alapealkiri 2">
            <a:extLst>
              <a:ext uri="{FF2B5EF4-FFF2-40B4-BE49-F238E27FC236}">
                <a16:creationId xmlns:a16="http://schemas.microsoft.com/office/drawing/2014/main" id="{2D45F6FB-6C9B-0A65-06AF-9AB6F3E8F9E9}"/>
              </a:ext>
            </a:extLst>
          </p:cNvPr>
          <p:cNvSpPr>
            <a:spLocks noGrp="1"/>
          </p:cNvSpPr>
          <p:nvPr>
            <p:ph type="subTitle" idx="4294967295"/>
          </p:nvPr>
        </p:nvSpPr>
        <p:spPr>
          <a:xfrm>
            <a:off x="510773" y="3704144"/>
            <a:ext cx="4646228" cy="2134154"/>
          </a:xfrm>
        </p:spPr>
        <p:txBody>
          <a:bodyPr>
            <a:normAutofit/>
          </a:bodyPr>
          <a:lstStyle/>
          <a:p>
            <a:pPr marL="342900" indent="-342900">
              <a:buFont typeface="Arial" panose="020B0604020202020204" pitchFamily="34" charset="0"/>
              <a:buChar char="•"/>
            </a:pPr>
            <a:r>
              <a:rPr lang="et-EE" dirty="0"/>
              <a:t>Kui termin viitab andmestruktuurile, pole vaja seostada ka selle üksikute väljadega.</a:t>
            </a:r>
          </a:p>
          <a:p>
            <a:pPr marL="342900" indent="-342900">
              <a:buFont typeface="Arial" panose="020B0604020202020204" pitchFamily="34" charset="0"/>
              <a:buChar char="•"/>
            </a:pPr>
            <a:r>
              <a:rPr lang="et-EE" dirty="0"/>
              <a:t>Kui termin kirjeldab ainult konkreetset välja, seo see ainult välja, mitte kogu struktuuriga.</a:t>
            </a:r>
            <a:endParaRPr lang="en-US" dirty="0"/>
          </a:p>
        </p:txBody>
      </p:sp>
      <p:pic>
        <p:nvPicPr>
          <p:cNvPr id="7" name="Pilt 6">
            <a:extLst>
              <a:ext uri="{FF2B5EF4-FFF2-40B4-BE49-F238E27FC236}">
                <a16:creationId xmlns:a16="http://schemas.microsoft.com/office/drawing/2014/main" id="{72BB570E-B122-B5D2-838E-F2E006687DB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66291" y="3324179"/>
            <a:ext cx="3849678" cy="1731408"/>
          </a:xfrm>
          <a:prstGeom prst="rect">
            <a:avLst/>
          </a:prstGeom>
          <a:noFill/>
          <a:ln>
            <a:noFill/>
          </a:ln>
        </p:spPr>
      </p:pic>
      <p:pic>
        <p:nvPicPr>
          <p:cNvPr id="8" name="Pilt 7">
            <a:extLst>
              <a:ext uri="{FF2B5EF4-FFF2-40B4-BE49-F238E27FC236}">
                <a16:creationId xmlns:a16="http://schemas.microsoft.com/office/drawing/2014/main" id="{C20D0162-9A12-F6D5-A944-69B4C718712C}"/>
              </a:ext>
            </a:extLst>
          </p:cNvPr>
          <p:cNvPicPr>
            <a:picLocks noChangeAspect="1"/>
          </p:cNvPicPr>
          <p:nvPr/>
        </p:nvPicPr>
        <p:blipFill>
          <a:blip r:embed="rId4"/>
          <a:stretch>
            <a:fillRect/>
          </a:stretch>
        </p:blipFill>
        <p:spPr>
          <a:xfrm>
            <a:off x="4834066" y="5175170"/>
            <a:ext cx="3944454" cy="1414395"/>
          </a:xfrm>
          <a:prstGeom prst="rect">
            <a:avLst/>
          </a:prstGeom>
        </p:spPr>
      </p:pic>
    </p:spTree>
    <p:extLst>
      <p:ext uri="{BB962C8B-B14F-4D97-AF65-F5344CB8AC3E}">
        <p14:creationId xmlns:p14="http://schemas.microsoft.com/office/powerpoint/2010/main" val="101110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67381-C59E-A23B-65DB-46DEE35F0027}"/>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89F03A52-1341-6972-213B-03FC9D60EB14}"/>
              </a:ext>
            </a:extLst>
          </p:cNvPr>
          <p:cNvSpPr>
            <a:spLocks noGrp="1"/>
          </p:cNvSpPr>
          <p:nvPr>
            <p:ph type="ctrTitle" idx="4294967295"/>
          </p:nvPr>
        </p:nvSpPr>
        <p:spPr/>
        <p:txBody>
          <a:bodyPr>
            <a:normAutofit fontScale="90000"/>
          </a:bodyPr>
          <a:lstStyle/>
          <a:p>
            <a:r>
              <a:rPr lang="en-US" dirty="0" err="1"/>
              <a:t>Siltide</a:t>
            </a:r>
            <a:r>
              <a:rPr lang="en-US" dirty="0"/>
              <a:t> </a:t>
            </a:r>
            <a:r>
              <a:rPr lang="et-EE" dirty="0"/>
              <a:t>(tag, värv) </a:t>
            </a:r>
            <a:r>
              <a:rPr lang="en-US" dirty="0" err="1"/>
              <a:t>kasutamise</a:t>
            </a:r>
            <a:r>
              <a:rPr lang="en-US" dirty="0"/>
              <a:t> </a:t>
            </a:r>
            <a:r>
              <a:rPr lang="en-US" dirty="0" err="1"/>
              <a:t>optimeerimine</a:t>
            </a:r>
            <a:endParaRPr lang="en-US" dirty="0"/>
          </a:p>
        </p:txBody>
      </p:sp>
      <p:sp>
        <p:nvSpPr>
          <p:cNvPr id="3" name="Alapealkiri 2">
            <a:extLst>
              <a:ext uri="{FF2B5EF4-FFF2-40B4-BE49-F238E27FC236}">
                <a16:creationId xmlns:a16="http://schemas.microsoft.com/office/drawing/2014/main" id="{91F129A1-0B21-7BE1-9B59-FF77E188D42F}"/>
              </a:ext>
            </a:extLst>
          </p:cNvPr>
          <p:cNvSpPr>
            <a:spLocks noGrp="1"/>
          </p:cNvSpPr>
          <p:nvPr>
            <p:ph type="subTitle" idx="4294967295"/>
          </p:nvPr>
        </p:nvSpPr>
        <p:spPr/>
        <p:txBody>
          <a:bodyPr/>
          <a:lstStyle/>
          <a:p>
            <a:pPr marL="342900" indent="-342900">
              <a:buFont typeface="Arial" panose="020B0604020202020204" pitchFamily="34" charset="0"/>
              <a:buChar char="•"/>
            </a:pPr>
            <a:r>
              <a:rPr lang="et-EE" dirty="0"/>
              <a:t>Sildid on kasulikud ainult ühe vaatenurga järgi.</a:t>
            </a:r>
          </a:p>
          <a:p>
            <a:pPr marL="342900" indent="-342900">
              <a:buFont typeface="Arial" panose="020B0604020202020204" pitchFamily="34" charset="0"/>
              <a:buChar char="•"/>
            </a:pPr>
            <a:r>
              <a:rPr lang="et-EE" dirty="0"/>
              <a:t>Kui neisse segatakse erinevad kategooriad, kaob süsteemsus.</a:t>
            </a:r>
          </a:p>
          <a:p>
            <a:pPr marL="342900" indent="-342900">
              <a:buFont typeface="Arial" panose="020B0604020202020204" pitchFamily="34" charset="0"/>
              <a:buChar char="•"/>
            </a:pPr>
            <a:r>
              <a:rPr lang="et-EE" dirty="0"/>
              <a:t>Kasuta kategoriseerimiseks kohandatud omadusi, mitte silte.</a:t>
            </a:r>
          </a:p>
          <a:p>
            <a:pPr marL="342900" indent="-342900">
              <a:buFont typeface="Arial" panose="020B0604020202020204" pitchFamily="34" charset="0"/>
              <a:buChar char="•"/>
            </a:pPr>
            <a:r>
              <a:rPr lang="et-EE" dirty="0"/>
              <a:t>Eelised: selge struktuur, eelmääratud väärtused, väldib ebaühtlasi sisestusi</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6787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sz="2000" dirty="0" err="1">
            <a:solidFill>
              <a:schemeClr val="bg1"/>
            </a:solidFill>
          </a:defRPr>
        </a:defPPr>
      </a:lstStyle>
    </a:txDef>
  </a:objectDefaults>
  <a:extraClrSchemeLst/>
  <a:extLst>
    <a:ext uri="{05A4C25C-085E-4340-85A3-A5531E510DB2}">
      <thm15:themeFamily xmlns:thm15="http://schemas.microsoft.com/office/thememl/2012/main" name="Coop esitluspohi2" id="{2A32A31C-FE55-554C-B018-6F9DFF1F12C5}" vid="{98523091-83D1-0045-A4AE-600D353DEAB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 esitluspohi2" id="{2A32A31C-FE55-554C-B018-6F9DFF1F12C5}" vid="{48D3317B-B6C4-8C4E-B457-28DB0C15FCF1}"/>
    </a:ext>
  </a:extLst>
</a:theme>
</file>

<file path=ppt/theme/theme3.xml><?xml version="1.0" encoding="utf-8"?>
<a:theme xmlns:a="http://schemas.openxmlformats.org/drawingml/2006/main" name="1_Office Theme">
  <a:themeElements>
    <a:clrScheme name="MTA 1">
      <a:dk1>
        <a:srgbClr val="3A4156"/>
      </a:dk1>
      <a:lt1>
        <a:srgbClr val="FFFFFF"/>
      </a:lt1>
      <a:dk2>
        <a:srgbClr val="003A93"/>
      </a:dk2>
      <a:lt2>
        <a:srgbClr val="E7E6E6"/>
      </a:lt2>
      <a:accent1>
        <a:srgbClr val="0046A0"/>
      </a:accent1>
      <a:accent2>
        <a:srgbClr val="00054E"/>
      </a:accent2>
      <a:accent3>
        <a:srgbClr val="0089D1"/>
      </a:accent3>
      <a:accent4>
        <a:srgbClr val="69D387"/>
      </a:accent4>
      <a:accent5>
        <a:srgbClr val="F51C38"/>
      </a:accent5>
      <a:accent6>
        <a:srgbClr val="E1E5E8"/>
      </a:accent6>
      <a:hlink>
        <a:srgbClr val="0056C0"/>
      </a:hlink>
      <a:folHlink>
        <a:srgbClr val="006E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70f1736-2487-4876-afa6-ec536b5d3f84">
      <UserInfo>
        <DisplayName>Mihkel Uus</DisplayName>
        <AccountId>65</AccountId>
        <AccountType/>
      </UserInfo>
      <UserInfo>
        <DisplayName>Ilme-Ly Keerberg</DisplayName>
        <AccountId>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655E2B0696034AA37612ECCB4CFC05" ma:contentTypeVersion="5" ma:contentTypeDescription="Create a new document." ma:contentTypeScope="" ma:versionID="30ee0746b2666f3518d52514325babc3">
  <xsd:schema xmlns:xsd="http://www.w3.org/2001/XMLSchema" xmlns:xs="http://www.w3.org/2001/XMLSchema" xmlns:p="http://schemas.microsoft.com/office/2006/metadata/properties" xmlns:ns2="04fb590c-8ab4-4d81-a85a-762fa642b87e" xmlns:ns3="570f1736-2487-4876-afa6-ec536b5d3f84" targetNamespace="http://schemas.microsoft.com/office/2006/metadata/properties" ma:root="true" ma:fieldsID="141ad9f0776617a6bdd882f42f295d40" ns2:_="" ns3:_="">
    <xsd:import namespace="04fb590c-8ab4-4d81-a85a-762fa642b87e"/>
    <xsd:import namespace="570f1736-2487-4876-afa6-ec536b5d3f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b590c-8ab4-4d81-a85a-762fa642b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0f1736-2487-4876-afa6-ec536b5d3f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0C0AE-7C4D-42A3-BC90-283FBFA5CD9B}">
  <ds:schemaRefs>
    <ds:schemaRef ds:uri="570f1736-2487-4876-afa6-ec536b5d3f84"/>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4fb590c-8ab4-4d81-a85a-762fa642b87e"/>
    <ds:schemaRef ds:uri="http://purl.org/dc/dcmitype/"/>
  </ds:schemaRefs>
</ds:datastoreItem>
</file>

<file path=customXml/itemProps2.xml><?xml version="1.0" encoding="utf-8"?>
<ds:datastoreItem xmlns:ds="http://schemas.openxmlformats.org/officeDocument/2006/customXml" ds:itemID="{621CBE0E-C869-491A-93CE-431F28BDEFDB}">
  <ds:schemaRefs>
    <ds:schemaRef ds:uri="http://schemas.microsoft.com/sharepoint/v3/contenttype/forms"/>
  </ds:schemaRefs>
</ds:datastoreItem>
</file>

<file path=customXml/itemProps3.xml><?xml version="1.0" encoding="utf-8"?>
<ds:datastoreItem xmlns:ds="http://schemas.openxmlformats.org/officeDocument/2006/customXml" ds:itemID="{93A2E8C4-648D-41A2-9047-D9D6C826BDBF}">
  <ds:schemaRefs>
    <ds:schemaRef ds:uri="04fb590c-8ab4-4d81-a85a-762fa642b87e"/>
    <ds:schemaRef ds:uri="570f1736-2487-4876-afa6-ec536b5d3f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2a07767-4a1e-4c5b-af32-20b60906238c}" enabled="1" method="Standard" siteId="{bf4bbf54-6f5c-4b67-83ff-fcb7018faef1}" removed="0"/>
</clbl:labelList>
</file>

<file path=docProps/app.xml><?xml version="1.0" encoding="utf-8"?>
<Properties xmlns="http://schemas.openxmlformats.org/officeDocument/2006/extended-properties" xmlns:vt="http://schemas.openxmlformats.org/officeDocument/2006/docPropsVTypes">
  <Template>Coop_Pank_esitluspohi_050523(1)</Template>
  <TotalTime>7182</TotalTime>
  <Words>1217</Words>
  <Application>Microsoft Office PowerPoint</Application>
  <PresentationFormat>Widescreen</PresentationFormat>
  <Paragraphs>185</Paragraphs>
  <Slides>18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Aptos</vt:lpstr>
      <vt:lpstr>Arial</vt:lpstr>
      <vt:lpstr>Calibri</vt:lpstr>
      <vt:lpstr>Museo Sans 100</vt:lpstr>
      <vt:lpstr>Museo Sans 300</vt:lpstr>
      <vt:lpstr>Museo Sans 500</vt:lpstr>
      <vt:lpstr>Roboto</vt:lpstr>
      <vt:lpstr>Roboto Condensed</vt:lpstr>
      <vt:lpstr>Verdana</vt:lpstr>
      <vt:lpstr>Wingdings</vt:lpstr>
      <vt:lpstr>Office Theme</vt:lpstr>
      <vt:lpstr>Custom Design</vt:lpstr>
      <vt:lpstr>1_Office Theme</vt:lpstr>
      <vt:lpstr>Andmehalduse alustalad  Alvar Pihlapuu 03.10.2025</vt:lpstr>
      <vt:lpstr>Andmehalduse kogemus</vt:lpstr>
      <vt:lpstr>Selge ärilise eesmärgita terminid</vt:lpstr>
      <vt:lpstr>Äriterminid, mis vaid rühmitavad</vt:lpstr>
      <vt:lpstr>Kohandatud omadused (domeen, kontekst)</vt:lpstr>
      <vt:lpstr>Definitsioonide korduste vähendamine</vt:lpstr>
      <vt:lpstr>Seosetüüpide kasutamine ärisõnastikus</vt:lpstr>
      <vt:lpstr>Seoste korduste vähendamine</vt:lpstr>
      <vt:lpstr>Siltide (tag, värv) kasutamise optimeerimine</vt:lpstr>
      <vt:lpstr>Täiendavad soovitused</vt:lpstr>
      <vt:lpstr>Andmeobjekti mõiste</vt:lpstr>
      <vt:lpstr>PowerPoint Presentation</vt:lpstr>
      <vt:lpstr>PowerPoint Presentation</vt:lpstr>
      <vt:lpstr>PowerPoint Presentation</vt:lpstr>
      <vt:lpstr>PowerPoint Presentation</vt:lpstr>
      <vt:lpstr>PowerPoint Presentation</vt:lpstr>
      <vt:lpstr>PowerPoint Presentation</vt:lpstr>
      <vt:lpstr>Aitäh!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Helin Ojala</dc:creator>
  <cp:lastModifiedBy>Alvar Pihlapuu</cp:lastModifiedBy>
  <cp:revision>53</cp:revision>
  <dcterms:created xsi:type="dcterms:W3CDTF">2023-06-21T06:48:48Z</dcterms:created>
  <dcterms:modified xsi:type="dcterms:W3CDTF">2025-09-29T07:21:41Z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0x0101008E655E2B0696034AA37612ECCB4CFC05</vt:lpwstr>
  </property>
</Properties>
</file>